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7" r:id="rId20"/>
    <p:sldId id="274" r:id="rId21"/>
    <p:sldId id="278" r:id="rId22"/>
    <p:sldId id="279" r:id="rId23"/>
    <p:sldId id="280" r:id="rId24"/>
    <p:sldId id="281" r:id="rId25"/>
    <p:sldId id="275" r:id="rId26"/>
  </p:sldIdLst>
  <p:sldSz cx="9144000" cy="5143500" type="screen16x9"/>
  <p:notesSz cx="6858000" cy="9144000"/>
  <p:embeddedFontLst>
    <p:embeddedFont>
      <p:font typeface="Arial Black" panose="020B0A04020102020204" pitchFamily="34" charset="0"/>
      <p:bold r:id="rId28"/>
    </p:embeddedFont>
    <p:embeddedFont>
      <p:font typeface="Consolas" panose="020B0609020204030204" pitchFamily="49"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utosh Pradhan" userId="56bb0f75c9ac1f61" providerId="LiveId" clId="{988D8B20-A44F-4DAE-A95D-6AB64AEAB498}"/>
    <pc:docChg chg="undo custSel addSld modSld">
      <pc:chgData name="Ashutosh Pradhan" userId="56bb0f75c9ac1f61" providerId="LiveId" clId="{988D8B20-A44F-4DAE-A95D-6AB64AEAB498}" dt="2023-02-02T15:09:08.840" v="590" actId="14100"/>
      <pc:docMkLst>
        <pc:docMk/>
      </pc:docMkLst>
      <pc:sldChg chg="modSp mod">
        <pc:chgData name="Ashutosh Pradhan" userId="56bb0f75c9ac1f61" providerId="LiveId" clId="{988D8B20-A44F-4DAE-A95D-6AB64AEAB498}" dt="2023-02-02T06:16:31.179" v="476" actId="20577"/>
        <pc:sldMkLst>
          <pc:docMk/>
          <pc:sldMk cId="1596787193" sldId="257"/>
        </pc:sldMkLst>
        <pc:spChg chg="mod">
          <ac:chgData name="Ashutosh Pradhan" userId="56bb0f75c9ac1f61" providerId="LiveId" clId="{988D8B20-A44F-4DAE-A95D-6AB64AEAB498}" dt="2023-02-02T06:16:31.179" v="476" actId="20577"/>
          <ac:spMkLst>
            <pc:docMk/>
            <pc:sldMk cId="1596787193" sldId="257"/>
            <ac:spMk id="4" creationId="{523909CA-5B4A-45ED-B124-F7EB5C7EAB3C}"/>
          </ac:spMkLst>
        </pc:spChg>
      </pc:sldChg>
      <pc:sldChg chg="modSp mod">
        <pc:chgData name="Ashutosh Pradhan" userId="56bb0f75c9ac1f61" providerId="LiveId" clId="{988D8B20-A44F-4DAE-A95D-6AB64AEAB498}" dt="2023-02-01T06:51:34.332" v="119" actId="207"/>
        <pc:sldMkLst>
          <pc:docMk/>
          <pc:sldMk cId="893274371" sldId="259"/>
        </pc:sldMkLst>
        <pc:spChg chg="mod">
          <ac:chgData name="Ashutosh Pradhan" userId="56bb0f75c9ac1f61" providerId="LiveId" clId="{988D8B20-A44F-4DAE-A95D-6AB64AEAB498}" dt="2023-02-01T06:51:34.332" v="119" actId="207"/>
          <ac:spMkLst>
            <pc:docMk/>
            <pc:sldMk cId="893274371" sldId="259"/>
            <ac:spMk id="3" creationId="{1DF98650-DA07-42DC-B4B0-0880C432D31A}"/>
          </ac:spMkLst>
        </pc:spChg>
      </pc:sldChg>
      <pc:sldChg chg="modSp mod">
        <pc:chgData name="Ashutosh Pradhan" userId="56bb0f75c9ac1f61" providerId="LiveId" clId="{988D8B20-A44F-4DAE-A95D-6AB64AEAB498}" dt="2023-02-01T06:52:22.122" v="122" actId="1076"/>
        <pc:sldMkLst>
          <pc:docMk/>
          <pc:sldMk cId="3009130138" sldId="260"/>
        </pc:sldMkLst>
        <pc:spChg chg="mod">
          <ac:chgData name="Ashutosh Pradhan" userId="56bb0f75c9ac1f61" providerId="LiveId" clId="{988D8B20-A44F-4DAE-A95D-6AB64AEAB498}" dt="2023-02-01T06:52:22.122" v="122" actId="1076"/>
          <ac:spMkLst>
            <pc:docMk/>
            <pc:sldMk cId="3009130138" sldId="260"/>
            <ac:spMk id="3" creationId="{68463ADE-ADD6-4806-A24B-D8174CDE278C}"/>
          </ac:spMkLst>
        </pc:spChg>
      </pc:sldChg>
      <pc:sldChg chg="addSp delSp modSp new mod modClrScheme chgLayout">
        <pc:chgData name="Ashutosh Pradhan" userId="56bb0f75c9ac1f61" providerId="LiveId" clId="{988D8B20-A44F-4DAE-A95D-6AB64AEAB498}" dt="2023-02-01T07:10:25.699" v="192" actId="14100"/>
        <pc:sldMkLst>
          <pc:docMk/>
          <pc:sldMk cId="1033039195" sldId="261"/>
        </pc:sldMkLst>
        <pc:spChg chg="mod ord">
          <ac:chgData name="Ashutosh Pradhan" userId="56bb0f75c9ac1f61" providerId="LiveId" clId="{988D8B20-A44F-4DAE-A95D-6AB64AEAB498}" dt="2023-02-01T06:55:41.138" v="137" actId="14100"/>
          <ac:spMkLst>
            <pc:docMk/>
            <pc:sldMk cId="1033039195" sldId="261"/>
            <ac:spMk id="2" creationId="{A010C58C-6BD6-486A-98C0-D930218932B1}"/>
          </ac:spMkLst>
        </pc:spChg>
        <pc:spChg chg="add mod ord">
          <ac:chgData name="Ashutosh Pradhan" userId="56bb0f75c9ac1f61" providerId="LiveId" clId="{988D8B20-A44F-4DAE-A95D-6AB64AEAB498}" dt="2023-02-01T06:57:23.403" v="163" actId="14100"/>
          <ac:spMkLst>
            <pc:docMk/>
            <pc:sldMk cId="1033039195" sldId="261"/>
            <ac:spMk id="3" creationId="{E82F88A9-99B0-4EC9-981E-477480B71084}"/>
          </ac:spMkLst>
        </pc:spChg>
        <pc:spChg chg="add mod">
          <ac:chgData name="Ashutosh Pradhan" userId="56bb0f75c9ac1f61" providerId="LiveId" clId="{988D8B20-A44F-4DAE-A95D-6AB64AEAB498}" dt="2023-02-01T07:10:25.699" v="192" actId="14100"/>
          <ac:spMkLst>
            <pc:docMk/>
            <pc:sldMk cId="1033039195" sldId="261"/>
            <ac:spMk id="10" creationId="{4D4E7113-F097-4C27-8127-35BEB01CD514}"/>
          </ac:spMkLst>
        </pc:spChg>
        <pc:picChg chg="add mod">
          <ac:chgData name="Ashutosh Pradhan" userId="56bb0f75c9ac1f61" providerId="LiveId" clId="{988D8B20-A44F-4DAE-A95D-6AB64AEAB498}" dt="2023-02-01T07:09:44.554" v="176" actId="14100"/>
          <ac:picMkLst>
            <pc:docMk/>
            <pc:sldMk cId="1033039195" sldId="261"/>
            <ac:picMk id="5" creationId="{21C27574-7AC4-42E4-9E7E-E498319D60FC}"/>
          </ac:picMkLst>
        </pc:picChg>
        <pc:picChg chg="add del mod">
          <ac:chgData name="Ashutosh Pradhan" userId="56bb0f75c9ac1f61" providerId="LiveId" clId="{988D8B20-A44F-4DAE-A95D-6AB64AEAB498}" dt="2023-02-01T06:59:04.587" v="170" actId="21"/>
          <ac:picMkLst>
            <pc:docMk/>
            <pc:sldMk cId="1033039195" sldId="261"/>
            <ac:picMk id="7" creationId="{4292CD91-1AEA-46FF-A130-ADE624DE95AA}"/>
          </ac:picMkLst>
        </pc:picChg>
        <pc:picChg chg="add mod">
          <ac:chgData name="Ashutosh Pradhan" userId="56bb0f75c9ac1f61" providerId="LiveId" clId="{988D8B20-A44F-4DAE-A95D-6AB64AEAB498}" dt="2023-02-01T07:09:53.683" v="177" actId="1076"/>
          <ac:picMkLst>
            <pc:docMk/>
            <pc:sldMk cId="1033039195" sldId="261"/>
            <ac:picMk id="9" creationId="{EEF9BD90-85F3-46F9-9544-3331842256E3}"/>
          </ac:picMkLst>
        </pc:picChg>
      </pc:sldChg>
      <pc:sldChg chg="addSp delSp modSp new mod modClrScheme chgLayout">
        <pc:chgData name="Ashutosh Pradhan" userId="56bb0f75c9ac1f61" providerId="LiveId" clId="{988D8B20-A44F-4DAE-A95D-6AB64AEAB498}" dt="2023-02-01T07:18:50.873" v="262" actId="14100"/>
        <pc:sldMkLst>
          <pc:docMk/>
          <pc:sldMk cId="348345714" sldId="262"/>
        </pc:sldMkLst>
        <pc:spChg chg="add del mod ord">
          <ac:chgData name="Ashutosh Pradhan" userId="56bb0f75c9ac1f61" providerId="LiveId" clId="{988D8B20-A44F-4DAE-A95D-6AB64AEAB498}" dt="2023-02-01T07:18:18.966" v="255" actId="207"/>
          <ac:spMkLst>
            <pc:docMk/>
            <pc:sldMk cId="348345714" sldId="262"/>
            <ac:spMk id="2" creationId="{E70AD8EB-58D0-4660-8ED6-AB913426367C}"/>
          </ac:spMkLst>
        </pc:spChg>
        <pc:spChg chg="del mod">
          <ac:chgData name="Ashutosh Pradhan" userId="56bb0f75c9ac1f61" providerId="LiveId" clId="{988D8B20-A44F-4DAE-A95D-6AB64AEAB498}" dt="2023-02-01T07:14:07.530" v="211" actId="21"/>
          <ac:spMkLst>
            <pc:docMk/>
            <pc:sldMk cId="348345714" sldId="262"/>
            <ac:spMk id="3" creationId="{DE1B17C6-7723-4230-AB42-2834DCCB91C2}"/>
          </ac:spMkLst>
        </pc:spChg>
        <pc:spChg chg="add del mod">
          <ac:chgData name="Ashutosh Pradhan" userId="56bb0f75c9ac1f61" providerId="LiveId" clId="{988D8B20-A44F-4DAE-A95D-6AB64AEAB498}" dt="2023-02-01T07:14:11.261" v="212" actId="21"/>
          <ac:spMkLst>
            <pc:docMk/>
            <pc:sldMk cId="348345714" sldId="262"/>
            <ac:spMk id="5" creationId="{3439837E-F75B-4C84-81EB-B4AF461E42B1}"/>
          </ac:spMkLst>
        </pc:spChg>
        <pc:spChg chg="add mod ord">
          <ac:chgData name="Ashutosh Pradhan" userId="56bb0f75c9ac1f61" providerId="LiveId" clId="{988D8B20-A44F-4DAE-A95D-6AB64AEAB498}" dt="2023-02-01T07:17:49.730" v="253" actId="1076"/>
          <ac:spMkLst>
            <pc:docMk/>
            <pc:sldMk cId="348345714" sldId="262"/>
            <ac:spMk id="6" creationId="{3FE8B11E-E2B2-4097-8750-B69DA2A1B99D}"/>
          </ac:spMkLst>
        </pc:spChg>
        <pc:picChg chg="add mod">
          <ac:chgData name="Ashutosh Pradhan" userId="56bb0f75c9ac1f61" providerId="LiveId" clId="{988D8B20-A44F-4DAE-A95D-6AB64AEAB498}" dt="2023-02-01T07:18:50.873" v="262" actId="14100"/>
          <ac:picMkLst>
            <pc:docMk/>
            <pc:sldMk cId="348345714" sldId="262"/>
            <ac:picMk id="8" creationId="{E2C52D5D-4C85-41F5-BAE1-4BB25DA7AA09}"/>
          </ac:picMkLst>
        </pc:picChg>
      </pc:sldChg>
      <pc:sldChg chg="addSp delSp modSp new mod modClrScheme chgLayout">
        <pc:chgData name="Ashutosh Pradhan" userId="56bb0f75c9ac1f61" providerId="LiveId" clId="{988D8B20-A44F-4DAE-A95D-6AB64AEAB498}" dt="2023-02-02T05:46:54.994" v="342" actId="14100"/>
        <pc:sldMkLst>
          <pc:docMk/>
          <pc:sldMk cId="2649837000" sldId="263"/>
        </pc:sldMkLst>
        <pc:spChg chg="del">
          <ac:chgData name="Ashutosh Pradhan" userId="56bb0f75c9ac1f61" providerId="LiveId" clId="{988D8B20-A44F-4DAE-A95D-6AB64AEAB498}" dt="2023-02-01T07:22:52.336" v="264" actId="6264"/>
          <ac:spMkLst>
            <pc:docMk/>
            <pc:sldMk cId="2649837000" sldId="263"/>
            <ac:spMk id="2" creationId="{214A1592-6AAE-4594-A719-CEC3DEE96508}"/>
          </ac:spMkLst>
        </pc:spChg>
        <pc:spChg chg="add del mod ord">
          <ac:chgData name="Ashutosh Pradhan" userId="56bb0f75c9ac1f61" providerId="LiveId" clId="{988D8B20-A44F-4DAE-A95D-6AB64AEAB498}" dt="2023-02-01T07:22:57.084" v="265" actId="700"/>
          <ac:spMkLst>
            <pc:docMk/>
            <pc:sldMk cId="2649837000" sldId="263"/>
            <ac:spMk id="3" creationId="{F7A11218-2997-4DED-A3FE-4AF9687008BC}"/>
          </ac:spMkLst>
        </pc:spChg>
        <pc:spChg chg="add del mod ord">
          <ac:chgData name="Ashutosh Pradhan" userId="56bb0f75c9ac1f61" providerId="LiveId" clId="{988D8B20-A44F-4DAE-A95D-6AB64AEAB498}" dt="2023-02-01T07:23:04.718" v="266" actId="700"/>
          <ac:spMkLst>
            <pc:docMk/>
            <pc:sldMk cId="2649837000" sldId="263"/>
            <ac:spMk id="4" creationId="{96EFBEA0-F4FD-473B-BF70-A72F22DC74E5}"/>
          </ac:spMkLst>
        </pc:spChg>
        <pc:spChg chg="add mod ord">
          <ac:chgData name="Ashutosh Pradhan" userId="56bb0f75c9ac1f61" providerId="LiveId" clId="{988D8B20-A44F-4DAE-A95D-6AB64AEAB498}" dt="2023-02-02T05:37:30.043" v="291" actId="14100"/>
          <ac:spMkLst>
            <pc:docMk/>
            <pc:sldMk cId="2649837000" sldId="263"/>
            <ac:spMk id="5" creationId="{FBDF32D2-19A6-4725-9FBB-8C74AF71B9C0}"/>
          </ac:spMkLst>
        </pc:spChg>
        <pc:spChg chg="add mod ord">
          <ac:chgData name="Ashutosh Pradhan" userId="56bb0f75c9ac1f61" providerId="LiveId" clId="{988D8B20-A44F-4DAE-A95D-6AB64AEAB498}" dt="2023-02-01T07:31:36.393" v="289" actId="14100"/>
          <ac:spMkLst>
            <pc:docMk/>
            <pc:sldMk cId="2649837000" sldId="263"/>
            <ac:spMk id="6" creationId="{72453AD2-659D-44E5-89A7-58095B1549C7}"/>
          </ac:spMkLst>
        </pc:spChg>
        <pc:spChg chg="add del mod ord">
          <ac:chgData name="Ashutosh Pradhan" userId="56bb0f75c9ac1f61" providerId="LiveId" clId="{988D8B20-A44F-4DAE-A95D-6AB64AEAB498}" dt="2023-02-01T07:26:32.095" v="272" actId="21"/>
          <ac:spMkLst>
            <pc:docMk/>
            <pc:sldMk cId="2649837000" sldId="263"/>
            <ac:spMk id="7" creationId="{65F7B38F-19DB-4F18-81FE-0EF1A99043F1}"/>
          </ac:spMkLst>
        </pc:spChg>
        <pc:picChg chg="add mod">
          <ac:chgData name="Ashutosh Pradhan" userId="56bb0f75c9ac1f61" providerId="LiveId" clId="{988D8B20-A44F-4DAE-A95D-6AB64AEAB498}" dt="2023-02-02T05:46:54.994" v="342" actId="14100"/>
          <ac:picMkLst>
            <pc:docMk/>
            <pc:sldMk cId="2649837000" sldId="263"/>
            <ac:picMk id="3" creationId="{1E71CF1F-B72C-4A90-80BB-E6342080C829}"/>
          </ac:picMkLst>
        </pc:picChg>
        <pc:picChg chg="add del mod">
          <ac:chgData name="Ashutosh Pradhan" userId="56bb0f75c9ac1f61" providerId="LiveId" clId="{988D8B20-A44F-4DAE-A95D-6AB64AEAB498}" dt="2023-02-02T05:46:33.383" v="337" actId="21"/>
          <ac:picMkLst>
            <pc:docMk/>
            <pc:sldMk cId="2649837000" sldId="263"/>
            <ac:picMk id="9" creationId="{5CAC2BD2-3545-4CF6-ABCC-251C8F7CB6E4}"/>
          </ac:picMkLst>
        </pc:picChg>
      </pc:sldChg>
      <pc:sldChg chg="addSp delSp modSp new mod">
        <pc:chgData name="Ashutosh Pradhan" userId="56bb0f75c9ac1f61" providerId="LiveId" clId="{988D8B20-A44F-4DAE-A95D-6AB64AEAB498}" dt="2023-02-02T05:41:49.912" v="314" actId="20577"/>
        <pc:sldMkLst>
          <pc:docMk/>
          <pc:sldMk cId="776544315" sldId="264"/>
        </pc:sldMkLst>
        <pc:spChg chg="mod">
          <ac:chgData name="Ashutosh Pradhan" userId="56bb0f75c9ac1f61" providerId="LiveId" clId="{988D8B20-A44F-4DAE-A95D-6AB64AEAB498}" dt="2023-02-02T05:38:24.350" v="297" actId="207"/>
          <ac:spMkLst>
            <pc:docMk/>
            <pc:sldMk cId="776544315" sldId="264"/>
            <ac:spMk id="2" creationId="{E3B51CA9-3D5A-4D53-A4DA-029A103644A3}"/>
          </ac:spMkLst>
        </pc:spChg>
        <pc:spChg chg="mod">
          <ac:chgData name="Ashutosh Pradhan" userId="56bb0f75c9ac1f61" providerId="LiveId" clId="{988D8B20-A44F-4DAE-A95D-6AB64AEAB498}" dt="2023-02-02T05:41:49.912" v="314" actId="20577"/>
          <ac:spMkLst>
            <pc:docMk/>
            <pc:sldMk cId="776544315" sldId="264"/>
            <ac:spMk id="3" creationId="{EF09ED8A-9179-42DA-BD72-E272053E0497}"/>
          </ac:spMkLst>
        </pc:spChg>
        <pc:spChg chg="del mod">
          <ac:chgData name="Ashutosh Pradhan" userId="56bb0f75c9ac1f61" providerId="LiveId" clId="{988D8B20-A44F-4DAE-A95D-6AB64AEAB498}" dt="2023-02-02T05:38:47.283" v="300" actId="21"/>
          <ac:spMkLst>
            <pc:docMk/>
            <pc:sldMk cId="776544315" sldId="264"/>
            <ac:spMk id="4" creationId="{F55EE5A0-36AD-43D2-A673-642A6952033E}"/>
          </ac:spMkLst>
        </pc:spChg>
        <pc:picChg chg="add mod">
          <ac:chgData name="Ashutosh Pradhan" userId="56bb0f75c9ac1f61" providerId="LiveId" clId="{988D8B20-A44F-4DAE-A95D-6AB64AEAB498}" dt="2023-02-02T05:41:01.194" v="307" actId="14100"/>
          <ac:picMkLst>
            <pc:docMk/>
            <pc:sldMk cId="776544315" sldId="264"/>
            <ac:picMk id="6" creationId="{D7E17020-ADE8-4195-AC81-ED9415294109}"/>
          </ac:picMkLst>
        </pc:picChg>
      </pc:sldChg>
      <pc:sldChg chg="addSp delSp modSp new mod">
        <pc:chgData name="Ashutosh Pradhan" userId="56bb0f75c9ac1f61" providerId="LiveId" clId="{988D8B20-A44F-4DAE-A95D-6AB64AEAB498}" dt="2023-02-02T05:45:08.513" v="331" actId="14100"/>
        <pc:sldMkLst>
          <pc:docMk/>
          <pc:sldMk cId="1380741425" sldId="265"/>
        </pc:sldMkLst>
        <pc:spChg chg="mod">
          <ac:chgData name="Ashutosh Pradhan" userId="56bb0f75c9ac1f61" providerId="LiveId" clId="{988D8B20-A44F-4DAE-A95D-6AB64AEAB498}" dt="2023-02-02T05:42:36.309" v="318" actId="207"/>
          <ac:spMkLst>
            <pc:docMk/>
            <pc:sldMk cId="1380741425" sldId="265"/>
            <ac:spMk id="2" creationId="{D2BE89DE-618F-4B23-9D58-2F42C3791A98}"/>
          </ac:spMkLst>
        </pc:spChg>
        <pc:spChg chg="mod">
          <ac:chgData name="Ashutosh Pradhan" userId="56bb0f75c9ac1f61" providerId="LiveId" clId="{988D8B20-A44F-4DAE-A95D-6AB64AEAB498}" dt="2023-02-02T05:45:08.513" v="331" actId="14100"/>
          <ac:spMkLst>
            <pc:docMk/>
            <pc:sldMk cId="1380741425" sldId="265"/>
            <ac:spMk id="3" creationId="{46006151-ADAC-4B79-BE0D-BE02ADBF6B3B}"/>
          </ac:spMkLst>
        </pc:spChg>
        <pc:spChg chg="del">
          <ac:chgData name="Ashutosh Pradhan" userId="56bb0f75c9ac1f61" providerId="LiveId" clId="{988D8B20-A44F-4DAE-A95D-6AB64AEAB498}" dt="2023-02-02T05:42:41.859" v="319" actId="21"/>
          <ac:spMkLst>
            <pc:docMk/>
            <pc:sldMk cId="1380741425" sldId="265"/>
            <ac:spMk id="4" creationId="{51D180AC-607D-46D0-A784-7E31E1D0D4C7}"/>
          </ac:spMkLst>
        </pc:spChg>
        <pc:picChg chg="add mod">
          <ac:chgData name="Ashutosh Pradhan" userId="56bb0f75c9ac1f61" providerId="LiveId" clId="{988D8B20-A44F-4DAE-A95D-6AB64AEAB498}" dt="2023-02-02T05:44:49.850" v="330" actId="14100"/>
          <ac:picMkLst>
            <pc:docMk/>
            <pc:sldMk cId="1380741425" sldId="265"/>
            <ac:picMk id="6" creationId="{D109E1BA-8C1B-4A55-A053-5B5C21C0D42E}"/>
          </ac:picMkLst>
        </pc:picChg>
      </pc:sldChg>
      <pc:sldChg chg="addSp delSp modSp new mod">
        <pc:chgData name="Ashutosh Pradhan" userId="56bb0f75c9ac1f61" providerId="LiveId" clId="{988D8B20-A44F-4DAE-A95D-6AB64AEAB498}" dt="2023-02-02T05:48:39.951" v="354" actId="207"/>
        <pc:sldMkLst>
          <pc:docMk/>
          <pc:sldMk cId="3337059362" sldId="266"/>
        </pc:sldMkLst>
        <pc:spChg chg="mod">
          <ac:chgData name="Ashutosh Pradhan" userId="56bb0f75c9ac1f61" providerId="LiveId" clId="{988D8B20-A44F-4DAE-A95D-6AB64AEAB498}" dt="2023-02-02T05:45:41.027" v="336" actId="207"/>
          <ac:spMkLst>
            <pc:docMk/>
            <pc:sldMk cId="3337059362" sldId="266"/>
            <ac:spMk id="2" creationId="{075646F0-02BD-4637-B08A-5347A61C4A69}"/>
          </ac:spMkLst>
        </pc:spChg>
        <pc:spChg chg="del">
          <ac:chgData name="Ashutosh Pradhan" userId="56bb0f75c9ac1f61" providerId="LiveId" clId="{988D8B20-A44F-4DAE-A95D-6AB64AEAB498}" dt="2023-02-02T05:47:03.813" v="343" actId="21"/>
          <ac:spMkLst>
            <pc:docMk/>
            <pc:sldMk cId="3337059362" sldId="266"/>
            <ac:spMk id="3" creationId="{A9B4B274-EB85-416E-944B-A3361EFD9899}"/>
          </ac:spMkLst>
        </pc:spChg>
        <pc:spChg chg="mod">
          <ac:chgData name="Ashutosh Pradhan" userId="56bb0f75c9ac1f61" providerId="LiveId" clId="{988D8B20-A44F-4DAE-A95D-6AB64AEAB498}" dt="2023-02-02T05:48:39.951" v="354" actId="207"/>
          <ac:spMkLst>
            <pc:docMk/>
            <pc:sldMk cId="3337059362" sldId="266"/>
            <ac:spMk id="4" creationId="{455B4345-20C9-44AA-9630-716C60452BE3}"/>
          </ac:spMkLst>
        </pc:spChg>
        <pc:picChg chg="add mod">
          <ac:chgData name="Ashutosh Pradhan" userId="56bb0f75c9ac1f61" providerId="LiveId" clId="{988D8B20-A44F-4DAE-A95D-6AB64AEAB498}" dt="2023-02-02T05:48:14.306" v="350" actId="1076"/>
          <ac:picMkLst>
            <pc:docMk/>
            <pc:sldMk cId="3337059362" sldId="266"/>
            <ac:picMk id="6" creationId="{D9361973-C01D-4C64-86A2-44D66A00C850}"/>
          </ac:picMkLst>
        </pc:picChg>
      </pc:sldChg>
      <pc:sldChg chg="addSp delSp modSp new mod">
        <pc:chgData name="Ashutosh Pradhan" userId="56bb0f75c9ac1f61" providerId="LiveId" clId="{988D8B20-A44F-4DAE-A95D-6AB64AEAB498}" dt="2023-02-02T05:51:16.671" v="369" actId="207"/>
        <pc:sldMkLst>
          <pc:docMk/>
          <pc:sldMk cId="3185741597" sldId="267"/>
        </pc:sldMkLst>
        <pc:spChg chg="mod">
          <ac:chgData name="Ashutosh Pradhan" userId="56bb0f75c9ac1f61" providerId="LiveId" clId="{988D8B20-A44F-4DAE-A95D-6AB64AEAB498}" dt="2023-02-02T05:49:08.527" v="359" actId="207"/>
          <ac:spMkLst>
            <pc:docMk/>
            <pc:sldMk cId="3185741597" sldId="267"/>
            <ac:spMk id="2" creationId="{6AB7D672-1688-4139-92B9-46A11822D034}"/>
          </ac:spMkLst>
        </pc:spChg>
        <pc:spChg chg="mod">
          <ac:chgData name="Ashutosh Pradhan" userId="56bb0f75c9ac1f61" providerId="LiveId" clId="{988D8B20-A44F-4DAE-A95D-6AB64AEAB498}" dt="2023-02-02T05:51:16.671" v="369" actId="207"/>
          <ac:spMkLst>
            <pc:docMk/>
            <pc:sldMk cId="3185741597" sldId="267"/>
            <ac:spMk id="3" creationId="{895CB15F-32D3-47B7-A88E-9CA150CBE033}"/>
          </ac:spMkLst>
        </pc:spChg>
        <pc:spChg chg="del">
          <ac:chgData name="Ashutosh Pradhan" userId="56bb0f75c9ac1f61" providerId="LiveId" clId="{988D8B20-A44F-4DAE-A95D-6AB64AEAB498}" dt="2023-02-02T05:49:18.539" v="362" actId="21"/>
          <ac:spMkLst>
            <pc:docMk/>
            <pc:sldMk cId="3185741597" sldId="267"/>
            <ac:spMk id="4" creationId="{BC69C2A9-A724-4884-955B-3C1DA9703E61}"/>
          </ac:spMkLst>
        </pc:spChg>
        <pc:picChg chg="add mod">
          <ac:chgData name="Ashutosh Pradhan" userId="56bb0f75c9ac1f61" providerId="LiveId" clId="{988D8B20-A44F-4DAE-A95D-6AB64AEAB498}" dt="2023-02-02T05:50:47.786" v="365" actId="1076"/>
          <ac:picMkLst>
            <pc:docMk/>
            <pc:sldMk cId="3185741597" sldId="267"/>
            <ac:picMk id="6" creationId="{5CC8EB3B-6E50-4D1B-B230-73388491FCFC}"/>
          </ac:picMkLst>
        </pc:picChg>
      </pc:sldChg>
      <pc:sldChg chg="addSp delSp modSp new mod">
        <pc:chgData name="Ashutosh Pradhan" userId="56bb0f75c9ac1f61" providerId="LiveId" clId="{988D8B20-A44F-4DAE-A95D-6AB64AEAB498}" dt="2023-02-02T05:54:01.680" v="386" actId="207"/>
        <pc:sldMkLst>
          <pc:docMk/>
          <pc:sldMk cId="650965418" sldId="268"/>
        </pc:sldMkLst>
        <pc:spChg chg="mod">
          <ac:chgData name="Ashutosh Pradhan" userId="56bb0f75c9ac1f61" providerId="LiveId" clId="{988D8B20-A44F-4DAE-A95D-6AB64AEAB498}" dt="2023-02-02T05:51:51.092" v="374" actId="313"/>
          <ac:spMkLst>
            <pc:docMk/>
            <pc:sldMk cId="650965418" sldId="268"/>
            <ac:spMk id="2" creationId="{271C4CEF-A74D-4310-A52E-8F4EA50C6A91}"/>
          </ac:spMkLst>
        </pc:spChg>
        <pc:spChg chg="mod">
          <ac:chgData name="Ashutosh Pradhan" userId="56bb0f75c9ac1f61" providerId="LiveId" clId="{988D8B20-A44F-4DAE-A95D-6AB64AEAB498}" dt="2023-02-02T05:54:01.680" v="386" actId="207"/>
          <ac:spMkLst>
            <pc:docMk/>
            <pc:sldMk cId="650965418" sldId="268"/>
            <ac:spMk id="3" creationId="{D63CB3DC-B9DF-4D94-993B-0AD7C486A82D}"/>
          </ac:spMkLst>
        </pc:spChg>
        <pc:spChg chg="del">
          <ac:chgData name="Ashutosh Pradhan" userId="56bb0f75c9ac1f61" providerId="LiveId" clId="{988D8B20-A44F-4DAE-A95D-6AB64AEAB498}" dt="2023-02-02T05:52:11.280" v="377" actId="21"/>
          <ac:spMkLst>
            <pc:docMk/>
            <pc:sldMk cId="650965418" sldId="268"/>
            <ac:spMk id="4" creationId="{EDD5590F-49E3-4150-A3B3-4D09514A1D61}"/>
          </ac:spMkLst>
        </pc:spChg>
        <pc:picChg chg="add mod">
          <ac:chgData name="Ashutosh Pradhan" userId="56bb0f75c9ac1f61" providerId="LiveId" clId="{988D8B20-A44F-4DAE-A95D-6AB64AEAB498}" dt="2023-02-02T05:53:37.066" v="383" actId="1076"/>
          <ac:picMkLst>
            <pc:docMk/>
            <pc:sldMk cId="650965418" sldId="268"/>
            <ac:picMk id="6" creationId="{F68BC9A6-E0D8-47AC-8AD8-97E172C7B9B8}"/>
          </ac:picMkLst>
        </pc:picChg>
      </pc:sldChg>
      <pc:sldChg chg="addSp delSp modSp new mod">
        <pc:chgData name="Ashutosh Pradhan" userId="56bb0f75c9ac1f61" providerId="LiveId" clId="{988D8B20-A44F-4DAE-A95D-6AB64AEAB498}" dt="2023-02-02T05:56:51.711" v="405" actId="207"/>
        <pc:sldMkLst>
          <pc:docMk/>
          <pc:sldMk cId="1427195526" sldId="269"/>
        </pc:sldMkLst>
        <pc:spChg chg="mod">
          <ac:chgData name="Ashutosh Pradhan" userId="56bb0f75c9ac1f61" providerId="LiveId" clId="{988D8B20-A44F-4DAE-A95D-6AB64AEAB498}" dt="2023-02-02T05:54:47.790" v="391" actId="207"/>
          <ac:spMkLst>
            <pc:docMk/>
            <pc:sldMk cId="1427195526" sldId="269"/>
            <ac:spMk id="2" creationId="{319F24B1-C11F-42DD-ADBB-ED56702820DB}"/>
          </ac:spMkLst>
        </pc:spChg>
        <pc:spChg chg="mod">
          <ac:chgData name="Ashutosh Pradhan" userId="56bb0f75c9ac1f61" providerId="LiveId" clId="{988D8B20-A44F-4DAE-A95D-6AB64AEAB498}" dt="2023-02-02T05:56:51.711" v="405" actId="207"/>
          <ac:spMkLst>
            <pc:docMk/>
            <pc:sldMk cId="1427195526" sldId="269"/>
            <ac:spMk id="3" creationId="{4DB64EB8-E2D3-4283-996D-9B570E99D38E}"/>
          </ac:spMkLst>
        </pc:spChg>
        <pc:spChg chg="del">
          <ac:chgData name="Ashutosh Pradhan" userId="56bb0f75c9ac1f61" providerId="LiveId" clId="{988D8B20-A44F-4DAE-A95D-6AB64AEAB498}" dt="2023-02-02T05:54:53.268" v="393" actId="21"/>
          <ac:spMkLst>
            <pc:docMk/>
            <pc:sldMk cId="1427195526" sldId="269"/>
            <ac:spMk id="4" creationId="{503026E0-2581-46EF-8B8A-C2BD457BA0E4}"/>
          </ac:spMkLst>
        </pc:spChg>
        <pc:picChg chg="add mod">
          <ac:chgData name="Ashutosh Pradhan" userId="56bb0f75c9ac1f61" providerId="LiveId" clId="{988D8B20-A44F-4DAE-A95D-6AB64AEAB498}" dt="2023-02-02T05:56:19.666" v="402" actId="1076"/>
          <ac:picMkLst>
            <pc:docMk/>
            <pc:sldMk cId="1427195526" sldId="269"/>
            <ac:picMk id="6" creationId="{2F085FE6-6AAB-4372-9618-9B6E2870C340}"/>
          </ac:picMkLst>
        </pc:picChg>
      </pc:sldChg>
      <pc:sldChg chg="addSp delSp modSp new mod">
        <pc:chgData name="Ashutosh Pradhan" userId="56bb0f75c9ac1f61" providerId="LiveId" clId="{988D8B20-A44F-4DAE-A95D-6AB64AEAB498}" dt="2023-02-02T06:12:11.218" v="459" actId="14100"/>
        <pc:sldMkLst>
          <pc:docMk/>
          <pc:sldMk cId="3175835471" sldId="270"/>
        </pc:sldMkLst>
        <pc:spChg chg="mod">
          <ac:chgData name="Ashutosh Pradhan" userId="56bb0f75c9ac1f61" providerId="LiveId" clId="{988D8B20-A44F-4DAE-A95D-6AB64AEAB498}" dt="2023-02-02T05:58:10.590" v="445" actId="113"/>
          <ac:spMkLst>
            <pc:docMk/>
            <pc:sldMk cId="3175835471" sldId="270"/>
            <ac:spMk id="2" creationId="{44E4D743-DE59-42D0-B83E-95FF2DEAD4D2}"/>
          </ac:spMkLst>
        </pc:spChg>
        <pc:spChg chg="mod">
          <ac:chgData name="Ashutosh Pradhan" userId="56bb0f75c9ac1f61" providerId="LiveId" clId="{988D8B20-A44F-4DAE-A95D-6AB64AEAB498}" dt="2023-02-02T06:12:11.218" v="459" actId="14100"/>
          <ac:spMkLst>
            <pc:docMk/>
            <pc:sldMk cId="3175835471" sldId="270"/>
            <ac:spMk id="3" creationId="{3BB44556-1CA4-48D9-9166-B6DB8332974E}"/>
          </ac:spMkLst>
        </pc:spChg>
        <pc:spChg chg="del">
          <ac:chgData name="Ashutosh Pradhan" userId="56bb0f75c9ac1f61" providerId="LiveId" clId="{988D8B20-A44F-4DAE-A95D-6AB64AEAB498}" dt="2023-02-02T05:58:19.946" v="447" actId="21"/>
          <ac:spMkLst>
            <pc:docMk/>
            <pc:sldMk cId="3175835471" sldId="270"/>
            <ac:spMk id="4" creationId="{2BA5045E-F86A-464B-B656-0D7E327BAB37}"/>
          </ac:spMkLst>
        </pc:spChg>
        <pc:picChg chg="add mod">
          <ac:chgData name="Ashutosh Pradhan" userId="56bb0f75c9ac1f61" providerId="LiveId" clId="{988D8B20-A44F-4DAE-A95D-6AB64AEAB498}" dt="2023-02-02T06:11:46.778" v="454" actId="14100"/>
          <ac:picMkLst>
            <pc:docMk/>
            <pc:sldMk cId="3175835471" sldId="270"/>
            <ac:picMk id="6" creationId="{8F1B0278-726A-4FC0-A5AC-70EAEDB8A71D}"/>
          </ac:picMkLst>
        </pc:picChg>
      </pc:sldChg>
      <pc:sldChg chg="addSp delSp modSp new mod">
        <pc:chgData name="Ashutosh Pradhan" userId="56bb0f75c9ac1f61" providerId="LiveId" clId="{988D8B20-A44F-4DAE-A95D-6AB64AEAB498}" dt="2023-02-02T15:07:20.648" v="588" actId="1076"/>
        <pc:sldMkLst>
          <pc:docMk/>
          <pc:sldMk cId="822737630" sldId="271"/>
        </pc:sldMkLst>
        <pc:spChg chg="mod">
          <ac:chgData name="Ashutosh Pradhan" userId="56bb0f75c9ac1f61" providerId="LiveId" clId="{988D8B20-A44F-4DAE-A95D-6AB64AEAB498}" dt="2023-02-02T06:14:22.143" v="466" actId="255"/>
          <ac:spMkLst>
            <pc:docMk/>
            <pc:sldMk cId="822737630" sldId="271"/>
            <ac:spMk id="2" creationId="{B7C43BBB-077D-42B8-85E7-8E8855FE5359}"/>
          </ac:spMkLst>
        </pc:spChg>
        <pc:spChg chg="del mod">
          <ac:chgData name="Ashutosh Pradhan" userId="56bb0f75c9ac1f61" providerId="LiveId" clId="{988D8B20-A44F-4DAE-A95D-6AB64AEAB498}" dt="2023-02-02T06:15:25.978" v="469" actId="21"/>
          <ac:spMkLst>
            <pc:docMk/>
            <pc:sldMk cId="822737630" sldId="271"/>
            <ac:spMk id="3" creationId="{FC17F8E1-E547-44C8-8C1E-71BFB4CB8DEA}"/>
          </ac:spMkLst>
        </pc:spChg>
        <pc:spChg chg="del">
          <ac:chgData name="Ashutosh Pradhan" userId="56bb0f75c9ac1f61" providerId="LiveId" clId="{988D8B20-A44F-4DAE-A95D-6AB64AEAB498}" dt="2023-02-02T06:15:30.735" v="470" actId="21"/>
          <ac:spMkLst>
            <pc:docMk/>
            <pc:sldMk cId="822737630" sldId="271"/>
            <ac:spMk id="4" creationId="{318794B9-3576-4F75-B29A-F3974A48A2C0}"/>
          </ac:spMkLst>
        </pc:spChg>
        <pc:picChg chg="add mod">
          <ac:chgData name="Ashutosh Pradhan" userId="56bb0f75c9ac1f61" providerId="LiveId" clId="{988D8B20-A44F-4DAE-A95D-6AB64AEAB498}" dt="2023-02-02T14:55:45.238" v="581" actId="1076"/>
          <ac:picMkLst>
            <pc:docMk/>
            <pc:sldMk cId="822737630" sldId="271"/>
            <ac:picMk id="6" creationId="{5FFD017B-49D2-4956-AD4B-F4AA83E4B060}"/>
          </ac:picMkLst>
        </pc:picChg>
        <pc:picChg chg="add mod">
          <ac:chgData name="Ashutosh Pradhan" userId="56bb0f75c9ac1f61" providerId="LiveId" clId="{988D8B20-A44F-4DAE-A95D-6AB64AEAB498}" dt="2023-02-02T15:07:20.648" v="588" actId="1076"/>
          <ac:picMkLst>
            <pc:docMk/>
            <pc:sldMk cId="822737630" sldId="271"/>
            <ac:picMk id="8" creationId="{3BACC390-75CE-4476-AA6F-0A61D1D31431}"/>
          </ac:picMkLst>
        </pc:picChg>
      </pc:sldChg>
      <pc:sldChg chg="addSp delSp modSp new mod">
        <pc:chgData name="Ashutosh Pradhan" userId="56bb0f75c9ac1f61" providerId="LiveId" clId="{988D8B20-A44F-4DAE-A95D-6AB64AEAB498}" dt="2023-02-02T15:09:08.840" v="590" actId="14100"/>
        <pc:sldMkLst>
          <pc:docMk/>
          <pc:sldMk cId="3992387739" sldId="272"/>
        </pc:sldMkLst>
        <pc:spChg chg="mod">
          <ac:chgData name="Ashutosh Pradhan" userId="56bb0f75c9ac1f61" providerId="LiveId" clId="{988D8B20-A44F-4DAE-A95D-6AB64AEAB498}" dt="2023-02-02T06:16:50.171" v="485" actId="207"/>
          <ac:spMkLst>
            <pc:docMk/>
            <pc:sldMk cId="3992387739" sldId="272"/>
            <ac:spMk id="2" creationId="{E05CD308-0BBF-4D2D-A74B-8E7DE322525D}"/>
          </ac:spMkLst>
        </pc:spChg>
        <pc:spChg chg="del">
          <ac:chgData name="Ashutosh Pradhan" userId="56bb0f75c9ac1f61" providerId="LiveId" clId="{988D8B20-A44F-4DAE-A95D-6AB64AEAB498}" dt="2023-02-02T06:17:52.660" v="488" actId="21"/>
          <ac:spMkLst>
            <pc:docMk/>
            <pc:sldMk cId="3992387739" sldId="272"/>
            <ac:spMk id="3" creationId="{AF6993D0-0CD3-42ED-BA0C-9215120C3EBE}"/>
          </ac:spMkLst>
        </pc:spChg>
        <pc:spChg chg="mod">
          <ac:chgData name="Ashutosh Pradhan" userId="56bb0f75c9ac1f61" providerId="LiveId" clId="{988D8B20-A44F-4DAE-A95D-6AB64AEAB498}" dt="2023-02-02T06:18:43.257" v="503" actId="14100"/>
          <ac:spMkLst>
            <pc:docMk/>
            <pc:sldMk cId="3992387739" sldId="272"/>
            <ac:spMk id="4" creationId="{692D7F09-113F-472D-93D5-3D73A2672949}"/>
          </ac:spMkLst>
        </pc:spChg>
        <pc:picChg chg="add mod">
          <ac:chgData name="Ashutosh Pradhan" userId="56bb0f75c9ac1f61" providerId="LiveId" clId="{988D8B20-A44F-4DAE-A95D-6AB64AEAB498}" dt="2023-02-02T15:09:08.840" v="590" actId="14100"/>
          <ac:picMkLst>
            <pc:docMk/>
            <pc:sldMk cId="3992387739" sldId="272"/>
            <ac:picMk id="6" creationId="{05587372-1201-4944-8DAE-543B9788260A}"/>
          </ac:picMkLst>
        </pc:picChg>
      </pc:sldChg>
      <pc:sldChg chg="addSp delSp modSp new mod">
        <pc:chgData name="Ashutosh Pradhan" userId="56bb0f75c9ac1f61" providerId="LiveId" clId="{988D8B20-A44F-4DAE-A95D-6AB64AEAB498}" dt="2023-02-02T06:20:46.849" v="515" actId="1076"/>
        <pc:sldMkLst>
          <pc:docMk/>
          <pc:sldMk cId="2210314636" sldId="273"/>
        </pc:sldMkLst>
        <pc:spChg chg="mod">
          <ac:chgData name="Ashutosh Pradhan" userId="56bb0f75c9ac1f61" providerId="LiveId" clId="{988D8B20-A44F-4DAE-A95D-6AB64AEAB498}" dt="2023-02-02T06:19:18.790" v="508" actId="207"/>
          <ac:spMkLst>
            <pc:docMk/>
            <pc:sldMk cId="2210314636" sldId="273"/>
            <ac:spMk id="2" creationId="{F354847D-1D81-4DEC-8115-12DD596B2420}"/>
          </ac:spMkLst>
        </pc:spChg>
        <pc:spChg chg="del">
          <ac:chgData name="Ashutosh Pradhan" userId="56bb0f75c9ac1f61" providerId="LiveId" clId="{988D8B20-A44F-4DAE-A95D-6AB64AEAB498}" dt="2023-02-02T06:20:38.732" v="513" actId="21"/>
          <ac:spMkLst>
            <pc:docMk/>
            <pc:sldMk cId="2210314636" sldId="273"/>
            <ac:spMk id="4" creationId="{1DE9377A-0CF3-48F1-96C6-AA4BB38B7F63}"/>
          </ac:spMkLst>
        </pc:spChg>
        <pc:picChg chg="add mod">
          <ac:chgData name="Ashutosh Pradhan" userId="56bb0f75c9ac1f61" providerId="LiveId" clId="{988D8B20-A44F-4DAE-A95D-6AB64AEAB498}" dt="2023-02-02T06:20:46.849" v="515" actId="1076"/>
          <ac:picMkLst>
            <pc:docMk/>
            <pc:sldMk cId="2210314636" sldId="273"/>
            <ac:picMk id="6" creationId="{737F36E8-5E46-453F-B136-55B35E551B67}"/>
          </ac:picMkLst>
        </pc:picChg>
      </pc:sldChg>
      <pc:sldChg chg="modSp new mod">
        <pc:chgData name="Ashutosh Pradhan" userId="56bb0f75c9ac1f61" providerId="LiveId" clId="{988D8B20-A44F-4DAE-A95D-6AB64AEAB498}" dt="2023-02-02T06:21:11.834" v="520" actId="207"/>
        <pc:sldMkLst>
          <pc:docMk/>
          <pc:sldMk cId="1287411959" sldId="274"/>
        </pc:sldMkLst>
        <pc:spChg chg="mod">
          <ac:chgData name="Ashutosh Pradhan" userId="56bb0f75c9ac1f61" providerId="LiveId" clId="{988D8B20-A44F-4DAE-A95D-6AB64AEAB498}" dt="2023-02-02T06:21:11.834" v="520" actId="207"/>
          <ac:spMkLst>
            <pc:docMk/>
            <pc:sldMk cId="1287411959" sldId="274"/>
            <ac:spMk id="2" creationId="{CB5FDF93-C6E5-4746-B89F-8C9A20A30EE5}"/>
          </ac:spMkLst>
        </pc:spChg>
      </pc:sldChg>
      <pc:sldChg chg="delSp modSp new mod">
        <pc:chgData name="Ashutosh Pradhan" userId="56bb0f75c9ac1f61" providerId="LiveId" clId="{988D8B20-A44F-4DAE-A95D-6AB64AEAB498}" dt="2023-02-02T06:41:44.175" v="580" actId="20577"/>
        <pc:sldMkLst>
          <pc:docMk/>
          <pc:sldMk cId="3423260907" sldId="275"/>
        </pc:sldMkLst>
        <pc:spChg chg="mod">
          <ac:chgData name="Ashutosh Pradhan" userId="56bb0f75c9ac1f61" providerId="LiveId" clId="{988D8B20-A44F-4DAE-A95D-6AB64AEAB498}" dt="2023-02-02T06:22:02.834" v="525" actId="207"/>
          <ac:spMkLst>
            <pc:docMk/>
            <pc:sldMk cId="3423260907" sldId="275"/>
            <ac:spMk id="2" creationId="{01AC5DD1-C5D8-4EDB-AF8A-62729B4EB0C5}"/>
          </ac:spMkLst>
        </pc:spChg>
        <pc:spChg chg="mod">
          <ac:chgData name="Ashutosh Pradhan" userId="56bb0f75c9ac1f61" providerId="LiveId" clId="{988D8B20-A44F-4DAE-A95D-6AB64AEAB498}" dt="2023-02-02T06:41:44.175" v="580" actId="20577"/>
          <ac:spMkLst>
            <pc:docMk/>
            <pc:sldMk cId="3423260907" sldId="275"/>
            <ac:spMk id="3" creationId="{5D7140C9-2697-41B9-91CD-963B1C478020}"/>
          </ac:spMkLst>
        </pc:spChg>
        <pc:spChg chg="del">
          <ac:chgData name="Ashutosh Pradhan" userId="56bb0f75c9ac1f61" providerId="LiveId" clId="{988D8B20-A44F-4DAE-A95D-6AB64AEAB498}" dt="2023-02-02T06:22:08.655" v="526" actId="21"/>
          <ac:spMkLst>
            <pc:docMk/>
            <pc:sldMk cId="3423260907" sldId="275"/>
            <ac:spMk id="4" creationId="{AD2B2A15-0D15-422A-904A-C72B2A7544B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1">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hyperlink" Target="https://www.openbible.info/ge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EBDAC-9BA0-4F60-B2A1-D60756A014AE}"/>
              </a:ext>
            </a:extLst>
          </p:cNvPr>
          <p:cNvSpPr>
            <a:spLocks noGrp="1"/>
          </p:cNvSpPr>
          <p:nvPr>
            <p:ph type="title"/>
          </p:nvPr>
        </p:nvSpPr>
        <p:spPr>
          <a:xfrm>
            <a:off x="421570" y="1483685"/>
            <a:ext cx="8520600" cy="841800"/>
          </a:xfrm>
        </p:spPr>
        <p:txBody>
          <a:bodyPr/>
          <a:lstStyle/>
          <a:p>
            <a:r>
              <a:rPr lang="en-IN" b="1" dirty="0"/>
              <a:t>Capstone Project</a:t>
            </a:r>
            <a:br>
              <a:rPr lang="en-IN" b="1" dirty="0"/>
            </a:br>
            <a:r>
              <a:rPr lang="en-IN" b="1" i="0" dirty="0">
                <a:solidFill>
                  <a:srgbClr val="002060"/>
                </a:solidFill>
                <a:effectLst/>
                <a:latin typeface="Roboto" panose="02000000000000000000" pitchFamily="2" charset="0"/>
              </a:rPr>
              <a:t>Global Terrorism Analysis</a:t>
            </a:r>
            <a:br>
              <a:rPr lang="en-IN" b="0" i="0" dirty="0">
                <a:solidFill>
                  <a:srgbClr val="D5D5D5"/>
                </a:solidFill>
                <a:effectLst/>
                <a:latin typeface="Roboto" panose="02000000000000000000" pitchFamily="2" charset="0"/>
              </a:rPr>
            </a:br>
            <a:endParaRPr lang="en-IN" b="1" dirty="0"/>
          </a:p>
        </p:txBody>
      </p:sp>
      <p:sp>
        <p:nvSpPr>
          <p:cNvPr id="4" name="Title 1">
            <a:extLst>
              <a:ext uri="{FF2B5EF4-FFF2-40B4-BE49-F238E27FC236}">
                <a16:creationId xmlns:a16="http://schemas.microsoft.com/office/drawing/2014/main" id="{D2F6F005-4A44-49F4-AAD2-E41921309B5B}"/>
              </a:ext>
            </a:extLst>
          </p:cNvPr>
          <p:cNvSpPr txBox="1">
            <a:spLocks/>
          </p:cNvSpPr>
          <p:nvPr/>
        </p:nvSpPr>
        <p:spPr>
          <a:xfrm>
            <a:off x="421570" y="2571750"/>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IN" sz="1400" b="1" dirty="0">
                <a:solidFill>
                  <a:schemeClr val="accent1"/>
                </a:solidFill>
                <a:latin typeface="Roboto" panose="02000000000000000000" pitchFamily="2" charset="0"/>
              </a:rPr>
              <a:t>By-Ashutosh Pradhan</a:t>
            </a:r>
            <a:br>
              <a:rPr lang="en-IN" dirty="0">
                <a:solidFill>
                  <a:srgbClr val="D5D5D5"/>
                </a:solidFill>
                <a:latin typeface="Roboto" panose="02000000000000000000" pitchFamily="2" charset="0"/>
              </a:rPr>
            </a:br>
            <a:endParaRPr lang="en-IN" b="1" dirty="0"/>
          </a:p>
        </p:txBody>
      </p:sp>
      <p:pic>
        <p:nvPicPr>
          <p:cNvPr id="6" name="Picture 5">
            <a:extLst>
              <a:ext uri="{FF2B5EF4-FFF2-40B4-BE49-F238E27FC236}">
                <a16:creationId xmlns:a16="http://schemas.microsoft.com/office/drawing/2014/main" id="{19728E3C-89D4-4C06-9CC6-1DF9153F7829}"/>
              </a:ext>
            </a:extLst>
          </p:cNvPr>
          <p:cNvPicPr>
            <a:picLocks noChangeAspect="1"/>
          </p:cNvPicPr>
          <p:nvPr/>
        </p:nvPicPr>
        <p:blipFill>
          <a:blip r:embed="rId2"/>
          <a:stretch>
            <a:fillRect/>
          </a:stretch>
        </p:blipFill>
        <p:spPr>
          <a:xfrm>
            <a:off x="2080987" y="2992650"/>
            <a:ext cx="5201766" cy="1872977"/>
          </a:xfrm>
          <a:prstGeom prst="rect">
            <a:avLst/>
          </a:prstGeom>
        </p:spPr>
      </p:pic>
    </p:spTree>
    <p:extLst>
      <p:ext uri="{BB962C8B-B14F-4D97-AF65-F5344CB8AC3E}">
        <p14:creationId xmlns:p14="http://schemas.microsoft.com/office/powerpoint/2010/main" val="2848991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E89DE-618F-4B23-9D58-2F42C3791A98}"/>
              </a:ext>
            </a:extLst>
          </p:cNvPr>
          <p:cNvSpPr>
            <a:spLocks noGrp="1"/>
          </p:cNvSpPr>
          <p:nvPr>
            <p:ph type="title"/>
          </p:nvPr>
        </p:nvSpPr>
        <p:spPr/>
        <p:txBody>
          <a:bodyPr/>
          <a:lstStyle/>
          <a:p>
            <a:r>
              <a:rPr lang="en-IN" b="1" i="0" dirty="0">
                <a:solidFill>
                  <a:schemeClr val="tx1"/>
                </a:solidFill>
                <a:effectLst/>
                <a:latin typeface="+mj-lt"/>
              </a:rPr>
              <a:t>Most Targeted Cities</a:t>
            </a:r>
            <a:br>
              <a:rPr lang="en-IN" b="0" i="0" dirty="0">
                <a:solidFill>
                  <a:srgbClr val="D5D5D5"/>
                </a:solidFill>
                <a:effectLst/>
                <a:latin typeface="Roboto" panose="02000000000000000000" pitchFamily="2" charset="0"/>
              </a:rPr>
            </a:br>
            <a:endParaRPr lang="en-IN" dirty="0"/>
          </a:p>
        </p:txBody>
      </p:sp>
      <p:pic>
        <p:nvPicPr>
          <p:cNvPr id="6" name="Picture 5">
            <a:extLst>
              <a:ext uri="{FF2B5EF4-FFF2-40B4-BE49-F238E27FC236}">
                <a16:creationId xmlns:a16="http://schemas.microsoft.com/office/drawing/2014/main" id="{D109E1BA-8C1B-4A55-A053-5B5C21C0D42E}"/>
              </a:ext>
            </a:extLst>
          </p:cNvPr>
          <p:cNvPicPr>
            <a:picLocks noChangeAspect="1"/>
          </p:cNvPicPr>
          <p:nvPr/>
        </p:nvPicPr>
        <p:blipFill>
          <a:blip r:embed="rId2"/>
          <a:stretch>
            <a:fillRect/>
          </a:stretch>
        </p:blipFill>
        <p:spPr>
          <a:xfrm>
            <a:off x="705104" y="1162100"/>
            <a:ext cx="7513863" cy="3611919"/>
          </a:xfrm>
          <a:prstGeom prst="rect">
            <a:avLst/>
          </a:prstGeom>
        </p:spPr>
      </p:pic>
    </p:spTree>
    <p:extLst>
      <p:ext uri="{BB962C8B-B14F-4D97-AF65-F5344CB8AC3E}">
        <p14:creationId xmlns:p14="http://schemas.microsoft.com/office/powerpoint/2010/main" val="1380741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646F0-02BD-4637-B08A-5347A61C4A69}"/>
              </a:ext>
            </a:extLst>
          </p:cNvPr>
          <p:cNvSpPr>
            <a:spLocks noGrp="1"/>
          </p:cNvSpPr>
          <p:nvPr>
            <p:ph type="title"/>
          </p:nvPr>
        </p:nvSpPr>
        <p:spPr/>
        <p:txBody>
          <a:bodyPr/>
          <a:lstStyle/>
          <a:p>
            <a:r>
              <a:rPr lang="en-IN" sz="2800" b="1" dirty="0">
                <a:solidFill>
                  <a:schemeClr val="tx1"/>
                </a:solidFill>
              </a:rPr>
              <a:t>Attacking Method by Terrorist</a:t>
            </a:r>
            <a:endParaRPr lang="en-IN" b="1" dirty="0">
              <a:solidFill>
                <a:schemeClr val="tx1"/>
              </a:solidFill>
            </a:endParaRPr>
          </a:p>
        </p:txBody>
      </p:sp>
      <p:sp>
        <p:nvSpPr>
          <p:cNvPr id="4" name="Text Placeholder 3">
            <a:extLst>
              <a:ext uri="{FF2B5EF4-FFF2-40B4-BE49-F238E27FC236}">
                <a16:creationId xmlns:a16="http://schemas.microsoft.com/office/drawing/2014/main" id="{455B4345-20C9-44AA-9630-716C60452BE3}"/>
              </a:ext>
            </a:extLst>
          </p:cNvPr>
          <p:cNvSpPr>
            <a:spLocks noGrp="1"/>
          </p:cNvSpPr>
          <p:nvPr>
            <p:ph type="body" idx="2"/>
          </p:nvPr>
        </p:nvSpPr>
        <p:spPr>
          <a:xfrm>
            <a:off x="311700" y="4263655"/>
            <a:ext cx="8520600" cy="572700"/>
          </a:xfrm>
        </p:spPr>
        <p:txBody>
          <a:bodyPr/>
          <a:lstStyle/>
          <a:p>
            <a:pPr marL="139700" indent="0">
              <a:buNone/>
            </a:pPr>
            <a:r>
              <a:rPr lang="en-US" b="0" i="0" dirty="0">
                <a:solidFill>
                  <a:schemeClr val="accent2"/>
                </a:solidFill>
                <a:effectLst/>
                <a:latin typeface="Roboto" panose="02000000000000000000" pitchFamily="2" charset="0"/>
              </a:rPr>
              <a:t>Most of the attacks were through either Bombing or Explosion.</a:t>
            </a:r>
            <a:endParaRPr lang="en-IN" dirty="0">
              <a:solidFill>
                <a:schemeClr val="accent2"/>
              </a:solidFill>
            </a:endParaRPr>
          </a:p>
        </p:txBody>
      </p:sp>
      <p:pic>
        <p:nvPicPr>
          <p:cNvPr id="6" name="Picture 5">
            <a:extLst>
              <a:ext uri="{FF2B5EF4-FFF2-40B4-BE49-F238E27FC236}">
                <a16:creationId xmlns:a16="http://schemas.microsoft.com/office/drawing/2014/main" id="{D9361973-C01D-4C64-86A2-44D66A00C850}"/>
              </a:ext>
            </a:extLst>
          </p:cNvPr>
          <p:cNvPicPr>
            <a:picLocks noChangeAspect="1"/>
          </p:cNvPicPr>
          <p:nvPr/>
        </p:nvPicPr>
        <p:blipFill>
          <a:blip r:embed="rId2"/>
          <a:stretch>
            <a:fillRect/>
          </a:stretch>
        </p:blipFill>
        <p:spPr>
          <a:xfrm>
            <a:off x="674378" y="1072559"/>
            <a:ext cx="7991157" cy="3191096"/>
          </a:xfrm>
          <a:prstGeom prst="rect">
            <a:avLst/>
          </a:prstGeom>
        </p:spPr>
      </p:pic>
    </p:spTree>
    <p:extLst>
      <p:ext uri="{BB962C8B-B14F-4D97-AF65-F5344CB8AC3E}">
        <p14:creationId xmlns:p14="http://schemas.microsoft.com/office/powerpoint/2010/main" val="3337059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7D672-1688-4139-92B9-46A11822D034}"/>
              </a:ext>
            </a:extLst>
          </p:cNvPr>
          <p:cNvSpPr>
            <a:spLocks noGrp="1"/>
          </p:cNvSpPr>
          <p:nvPr>
            <p:ph type="title"/>
          </p:nvPr>
        </p:nvSpPr>
        <p:spPr/>
        <p:txBody>
          <a:bodyPr/>
          <a:lstStyle/>
          <a:p>
            <a:r>
              <a:rPr lang="en-IN" sz="2800" b="1" dirty="0">
                <a:solidFill>
                  <a:schemeClr val="tx1"/>
                </a:solidFill>
              </a:rPr>
              <a:t>Top 10 Affected countries</a:t>
            </a:r>
            <a:endParaRPr lang="en-IN" b="1" dirty="0">
              <a:solidFill>
                <a:schemeClr val="tx1"/>
              </a:solidFill>
            </a:endParaRPr>
          </a:p>
        </p:txBody>
      </p:sp>
      <p:sp>
        <p:nvSpPr>
          <p:cNvPr id="3" name="Text Placeholder 2">
            <a:extLst>
              <a:ext uri="{FF2B5EF4-FFF2-40B4-BE49-F238E27FC236}">
                <a16:creationId xmlns:a16="http://schemas.microsoft.com/office/drawing/2014/main" id="{895CB15F-32D3-47B7-A88E-9CA150CBE033}"/>
              </a:ext>
            </a:extLst>
          </p:cNvPr>
          <p:cNvSpPr>
            <a:spLocks noGrp="1"/>
          </p:cNvSpPr>
          <p:nvPr>
            <p:ph type="body" idx="1"/>
          </p:nvPr>
        </p:nvSpPr>
        <p:spPr>
          <a:xfrm>
            <a:off x="311700" y="4306185"/>
            <a:ext cx="8520600" cy="572700"/>
          </a:xfrm>
        </p:spPr>
        <p:txBody>
          <a:bodyPr/>
          <a:lstStyle/>
          <a:p>
            <a:pPr marL="139700" indent="0">
              <a:buNone/>
            </a:pPr>
            <a:r>
              <a:rPr lang="en-US" b="0" i="0" dirty="0">
                <a:solidFill>
                  <a:schemeClr val="accent2"/>
                </a:solidFill>
                <a:effectLst/>
                <a:latin typeface="Roboto" panose="02000000000000000000" pitchFamily="2" charset="0"/>
              </a:rPr>
              <a:t>Iraq dominates all the countries and it has the highest number of attacks and then Pakistan, Afghanistan, and India follow it. Government should increase safety measures in these countries.</a:t>
            </a:r>
            <a:endParaRPr lang="en-IN" dirty="0">
              <a:solidFill>
                <a:schemeClr val="accent2"/>
              </a:solidFill>
            </a:endParaRPr>
          </a:p>
        </p:txBody>
      </p:sp>
      <p:pic>
        <p:nvPicPr>
          <p:cNvPr id="6" name="Picture 5">
            <a:extLst>
              <a:ext uri="{FF2B5EF4-FFF2-40B4-BE49-F238E27FC236}">
                <a16:creationId xmlns:a16="http://schemas.microsoft.com/office/drawing/2014/main" id="{5CC8EB3B-6E50-4D1B-B230-73388491FCFC}"/>
              </a:ext>
            </a:extLst>
          </p:cNvPr>
          <p:cNvPicPr>
            <a:picLocks noChangeAspect="1"/>
          </p:cNvPicPr>
          <p:nvPr/>
        </p:nvPicPr>
        <p:blipFill>
          <a:blip r:embed="rId2"/>
          <a:stretch>
            <a:fillRect/>
          </a:stretch>
        </p:blipFill>
        <p:spPr>
          <a:xfrm>
            <a:off x="311700" y="934669"/>
            <a:ext cx="8357191" cy="3274162"/>
          </a:xfrm>
          <a:prstGeom prst="rect">
            <a:avLst/>
          </a:prstGeom>
        </p:spPr>
      </p:pic>
    </p:spTree>
    <p:extLst>
      <p:ext uri="{BB962C8B-B14F-4D97-AF65-F5344CB8AC3E}">
        <p14:creationId xmlns:p14="http://schemas.microsoft.com/office/powerpoint/2010/main" val="3185741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C4CEF-A74D-4310-A52E-8F4EA50C6A91}"/>
              </a:ext>
            </a:extLst>
          </p:cNvPr>
          <p:cNvSpPr>
            <a:spLocks noGrp="1"/>
          </p:cNvSpPr>
          <p:nvPr>
            <p:ph type="title"/>
          </p:nvPr>
        </p:nvSpPr>
        <p:spPr/>
        <p:txBody>
          <a:bodyPr/>
          <a:lstStyle/>
          <a:p>
            <a:r>
              <a:rPr lang="en-US" b="1" i="0" dirty="0">
                <a:solidFill>
                  <a:schemeClr val="tx1"/>
                </a:solidFill>
                <a:effectLst/>
                <a:latin typeface="Roboto" panose="02000000000000000000" pitchFamily="2" charset="0"/>
              </a:rPr>
              <a:t>Terrorist Group with Highest Terror Attack</a:t>
            </a:r>
            <a:endParaRPr lang="en-IN" dirty="0">
              <a:solidFill>
                <a:schemeClr val="tx1"/>
              </a:solidFill>
            </a:endParaRPr>
          </a:p>
        </p:txBody>
      </p:sp>
      <p:sp>
        <p:nvSpPr>
          <p:cNvPr id="3" name="Text Placeholder 2">
            <a:extLst>
              <a:ext uri="{FF2B5EF4-FFF2-40B4-BE49-F238E27FC236}">
                <a16:creationId xmlns:a16="http://schemas.microsoft.com/office/drawing/2014/main" id="{D63CB3DC-B9DF-4D94-993B-0AD7C486A82D}"/>
              </a:ext>
            </a:extLst>
          </p:cNvPr>
          <p:cNvSpPr>
            <a:spLocks noGrp="1"/>
          </p:cNvSpPr>
          <p:nvPr>
            <p:ph type="body" idx="1"/>
          </p:nvPr>
        </p:nvSpPr>
        <p:spPr>
          <a:xfrm>
            <a:off x="311700" y="4157329"/>
            <a:ext cx="8520600" cy="411545"/>
          </a:xfrm>
        </p:spPr>
        <p:txBody>
          <a:bodyPr/>
          <a:lstStyle/>
          <a:p>
            <a:pPr marL="139700" indent="0">
              <a:buNone/>
            </a:pPr>
            <a:r>
              <a:rPr lang="en-US" b="0" i="0" dirty="0">
                <a:solidFill>
                  <a:schemeClr val="accent2"/>
                </a:solidFill>
                <a:effectLst/>
                <a:latin typeface="Roboto" panose="02000000000000000000" pitchFamily="2" charset="0"/>
              </a:rPr>
              <a:t>On the above chart number of terror attacks done by a group since 1970, 'Taliban' tops the chart with more attacks. while 'Islamic State of Iraq &amp; the Levant (ISIL)' hold the second place</a:t>
            </a:r>
            <a:endParaRPr lang="en-IN" dirty="0">
              <a:solidFill>
                <a:schemeClr val="accent2"/>
              </a:solidFill>
            </a:endParaRPr>
          </a:p>
        </p:txBody>
      </p:sp>
      <p:pic>
        <p:nvPicPr>
          <p:cNvPr id="6" name="Picture 5">
            <a:extLst>
              <a:ext uri="{FF2B5EF4-FFF2-40B4-BE49-F238E27FC236}">
                <a16:creationId xmlns:a16="http://schemas.microsoft.com/office/drawing/2014/main" id="{F68BC9A6-E0D8-47AC-8AD8-97E172C7B9B8}"/>
              </a:ext>
            </a:extLst>
          </p:cNvPr>
          <p:cNvPicPr>
            <a:picLocks noChangeAspect="1"/>
          </p:cNvPicPr>
          <p:nvPr/>
        </p:nvPicPr>
        <p:blipFill>
          <a:blip r:embed="rId2"/>
          <a:stretch>
            <a:fillRect/>
          </a:stretch>
        </p:blipFill>
        <p:spPr>
          <a:xfrm>
            <a:off x="593605" y="1173568"/>
            <a:ext cx="7956790" cy="2796364"/>
          </a:xfrm>
          <a:prstGeom prst="rect">
            <a:avLst/>
          </a:prstGeom>
        </p:spPr>
      </p:pic>
    </p:spTree>
    <p:extLst>
      <p:ext uri="{BB962C8B-B14F-4D97-AF65-F5344CB8AC3E}">
        <p14:creationId xmlns:p14="http://schemas.microsoft.com/office/powerpoint/2010/main" val="650965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F24B1-C11F-42DD-ADBB-ED56702820DB}"/>
              </a:ext>
            </a:extLst>
          </p:cNvPr>
          <p:cNvSpPr>
            <a:spLocks noGrp="1"/>
          </p:cNvSpPr>
          <p:nvPr>
            <p:ph type="title"/>
          </p:nvPr>
        </p:nvSpPr>
        <p:spPr/>
        <p:txBody>
          <a:bodyPr/>
          <a:lstStyle/>
          <a:p>
            <a:r>
              <a:rPr lang="en-IN" sz="2800" b="1" dirty="0">
                <a:solidFill>
                  <a:schemeClr val="tx1"/>
                </a:solidFill>
              </a:rPr>
              <a:t>Terrorist Targeted Places</a:t>
            </a:r>
            <a:endParaRPr lang="en-IN" b="1" dirty="0">
              <a:solidFill>
                <a:schemeClr val="tx1"/>
              </a:solidFill>
            </a:endParaRPr>
          </a:p>
        </p:txBody>
      </p:sp>
      <p:sp>
        <p:nvSpPr>
          <p:cNvPr id="3" name="Text Placeholder 2">
            <a:extLst>
              <a:ext uri="{FF2B5EF4-FFF2-40B4-BE49-F238E27FC236}">
                <a16:creationId xmlns:a16="http://schemas.microsoft.com/office/drawing/2014/main" id="{4DB64EB8-E2D3-4283-996D-9B570E99D38E}"/>
              </a:ext>
            </a:extLst>
          </p:cNvPr>
          <p:cNvSpPr>
            <a:spLocks noGrp="1"/>
          </p:cNvSpPr>
          <p:nvPr>
            <p:ph type="body" idx="1"/>
          </p:nvPr>
        </p:nvSpPr>
        <p:spPr>
          <a:xfrm>
            <a:off x="311700" y="4482070"/>
            <a:ext cx="8520600" cy="326484"/>
          </a:xfrm>
        </p:spPr>
        <p:txBody>
          <a:bodyPr/>
          <a:lstStyle/>
          <a:p>
            <a:pPr marL="139700" indent="0">
              <a:buNone/>
            </a:pPr>
            <a:r>
              <a:rPr lang="en-US" b="0" i="0" dirty="0">
                <a:solidFill>
                  <a:schemeClr val="accent2"/>
                </a:solidFill>
                <a:effectLst/>
                <a:latin typeface="Roboto" panose="02000000000000000000" pitchFamily="2" charset="0"/>
              </a:rPr>
              <a:t>For most of the attacks, the target is Private Citizens&amp; property and the next Military leads.</a:t>
            </a:r>
            <a:endParaRPr lang="en-IN" dirty="0">
              <a:solidFill>
                <a:schemeClr val="accent2"/>
              </a:solidFill>
            </a:endParaRPr>
          </a:p>
        </p:txBody>
      </p:sp>
      <p:pic>
        <p:nvPicPr>
          <p:cNvPr id="6" name="Picture 5">
            <a:extLst>
              <a:ext uri="{FF2B5EF4-FFF2-40B4-BE49-F238E27FC236}">
                <a16:creationId xmlns:a16="http://schemas.microsoft.com/office/drawing/2014/main" id="{2F085FE6-6AAB-4372-9618-9B6E2870C340}"/>
              </a:ext>
            </a:extLst>
          </p:cNvPr>
          <p:cNvPicPr>
            <a:picLocks noChangeAspect="1"/>
          </p:cNvPicPr>
          <p:nvPr/>
        </p:nvPicPr>
        <p:blipFill>
          <a:blip r:embed="rId2"/>
          <a:stretch>
            <a:fillRect/>
          </a:stretch>
        </p:blipFill>
        <p:spPr>
          <a:xfrm>
            <a:off x="311700" y="1017725"/>
            <a:ext cx="8520600" cy="3368355"/>
          </a:xfrm>
          <a:prstGeom prst="rect">
            <a:avLst/>
          </a:prstGeom>
        </p:spPr>
      </p:pic>
    </p:spTree>
    <p:extLst>
      <p:ext uri="{BB962C8B-B14F-4D97-AF65-F5344CB8AC3E}">
        <p14:creationId xmlns:p14="http://schemas.microsoft.com/office/powerpoint/2010/main" val="1427195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4D743-DE59-42D0-B83E-95FF2DEAD4D2}"/>
              </a:ext>
            </a:extLst>
          </p:cNvPr>
          <p:cNvSpPr>
            <a:spLocks noGrp="1"/>
          </p:cNvSpPr>
          <p:nvPr>
            <p:ph type="title"/>
          </p:nvPr>
        </p:nvSpPr>
        <p:spPr/>
        <p:txBody>
          <a:bodyPr/>
          <a:lstStyle/>
          <a:p>
            <a:r>
              <a:rPr lang="en-IN" sz="2800" b="1" dirty="0">
                <a:solidFill>
                  <a:schemeClr val="tx1"/>
                </a:solidFill>
                <a:latin typeface="+mj-lt"/>
              </a:rPr>
              <a:t>Terrorism activity trend on India</a:t>
            </a:r>
            <a:br>
              <a:rPr lang="en-IN" sz="2800" dirty="0">
                <a:solidFill>
                  <a:schemeClr val="accent2"/>
                </a:solidFill>
                <a:latin typeface="+mj-lt"/>
              </a:rPr>
            </a:br>
            <a:endParaRPr lang="en-IN" dirty="0"/>
          </a:p>
        </p:txBody>
      </p:sp>
      <p:sp>
        <p:nvSpPr>
          <p:cNvPr id="3" name="Text Placeholder 2">
            <a:extLst>
              <a:ext uri="{FF2B5EF4-FFF2-40B4-BE49-F238E27FC236}">
                <a16:creationId xmlns:a16="http://schemas.microsoft.com/office/drawing/2014/main" id="{3BB44556-1CA4-48D9-9166-B6DB8332974E}"/>
              </a:ext>
            </a:extLst>
          </p:cNvPr>
          <p:cNvSpPr>
            <a:spLocks noGrp="1"/>
          </p:cNvSpPr>
          <p:nvPr>
            <p:ph type="body" idx="1"/>
          </p:nvPr>
        </p:nvSpPr>
        <p:spPr>
          <a:xfrm>
            <a:off x="311700" y="4508204"/>
            <a:ext cx="8520600" cy="446568"/>
          </a:xfrm>
        </p:spPr>
        <p:txBody>
          <a:bodyPr/>
          <a:lstStyle/>
          <a:p>
            <a:pPr marL="139700" indent="0">
              <a:buNone/>
            </a:pPr>
            <a:endParaRPr lang="en-IN" dirty="0"/>
          </a:p>
        </p:txBody>
      </p:sp>
      <p:pic>
        <p:nvPicPr>
          <p:cNvPr id="6" name="Picture 5">
            <a:extLst>
              <a:ext uri="{FF2B5EF4-FFF2-40B4-BE49-F238E27FC236}">
                <a16:creationId xmlns:a16="http://schemas.microsoft.com/office/drawing/2014/main" id="{8F1B0278-726A-4FC0-A5AC-70EAEDB8A71D}"/>
              </a:ext>
            </a:extLst>
          </p:cNvPr>
          <p:cNvPicPr>
            <a:picLocks noChangeAspect="1"/>
          </p:cNvPicPr>
          <p:nvPr/>
        </p:nvPicPr>
        <p:blipFill>
          <a:blip r:embed="rId2"/>
          <a:stretch>
            <a:fillRect/>
          </a:stretch>
        </p:blipFill>
        <p:spPr>
          <a:xfrm>
            <a:off x="311700" y="1017726"/>
            <a:ext cx="8236877" cy="3352256"/>
          </a:xfrm>
          <a:prstGeom prst="rect">
            <a:avLst/>
          </a:prstGeom>
        </p:spPr>
      </p:pic>
    </p:spTree>
    <p:extLst>
      <p:ext uri="{BB962C8B-B14F-4D97-AF65-F5344CB8AC3E}">
        <p14:creationId xmlns:p14="http://schemas.microsoft.com/office/powerpoint/2010/main" val="3175835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43BBB-077D-42B8-85E7-8E8855FE5359}"/>
              </a:ext>
            </a:extLst>
          </p:cNvPr>
          <p:cNvSpPr>
            <a:spLocks noGrp="1"/>
          </p:cNvSpPr>
          <p:nvPr>
            <p:ph type="title"/>
          </p:nvPr>
        </p:nvSpPr>
        <p:spPr/>
        <p:txBody>
          <a:bodyPr/>
          <a:lstStyle/>
          <a:p>
            <a:r>
              <a:rPr lang="en-IN" sz="2400" b="1" dirty="0">
                <a:solidFill>
                  <a:schemeClr val="tx1"/>
                </a:solidFill>
                <a:latin typeface="+mj-lt"/>
              </a:rPr>
              <a:t>Number of attacks and Causalities by city since 1970</a:t>
            </a:r>
            <a:endParaRPr lang="en-IN" sz="2400" b="1" dirty="0">
              <a:solidFill>
                <a:schemeClr val="tx1"/>
              </a:solidFill>
            </a:endParaRPr>
          </a:p>
        </p:txBody>
      </p:sp>
      <p:pic>
        <p:nvPicPr>
          <p:cNvPr id="6" name="Picture 5">
            <a:extLst>
              <a:ext uri="{FF2B5EF4-FFF2-40B4-BE49-F238E27FC236}">
                <a16:creationId xmlns:a16="http://schemas.microsoft.com/office/drawing/2014/main" id="{5FFD017B-49D2-4956-AD4B-F4AA83E4B060}"/>
              </a:ext>
            </a:extLst>
          </p:cNvPr>
          <p:cNvPicPr>
            <a:picLocks noChangeAspect="1"/>
          </p:cNvPicPr>
          <p:nvPr/>
        </p:nvPicPr>
        <p:blipFill>
          <a:blip r:embed="rId2"/>
          <a:stretch>
            <a:fillRect/>
          </a:stretch>
        </p:blipFill>
        <p:spPr>
          <a:xfrm>
            <a:off x="736532" y="1235595"/>
            <a:ext cx="3835468" cy="3462880"/>
          </a:xfrm>
          <a:prstGeom prst="rect">
            <a:avLst/>
          </a:prstGeom>
        </p:spPr>
      </p:pic>
      <p:pic>
        <p:nvPicPr>
          <p:cNvPr id="8" name="Picture 7">
            <a:extLst>
              <a:ext uri="{FF2B5EF4-FFF2-40B4-BE49-F238E27FC236}">
                <a16:creationId xmlns:a16="http://schemas.microsoft.com/office/drawing/2014/main" id="{3BACC390-75CE-4476-AA6F-0A61D1D31431}"/>
              </a:ext>
            </a:extLst>
          </p:cNvPr>
          <p:cNvPicPr>
            <a:picLocks noChangeAspect="1"/>
          </p:cNvPicPr>
          <p:nvPr/>
        </p:nvPicPr>
        <p:blipFill>
          <a:blip r:embed="rId3"/>
          <a:stretch>
            <a:fillRect/>
          </a:stretch>
        </p:blipFill>
        <p:spPr>
          <a:xfrm>
            <a:off x="4956101" y="1235595"/>
            <a:ext cx="3680750" cy="3680750"/>
          </a:xfrm>
          <a:prstGeom prst="rect">
            <a:avLst/>
          </a:prstGeom>
        </p:spPr>
      </p:pic>
    </p:spTree>
    <p:extLst>
      <p:ext uri="{BB962C8B-B14F-4D97-AF65-F5344CB8AC3E}">
        <p14:creationId xmlns:p14="http://schemas.microsoft.com/office/powerpoint/2010/main" val="822737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CD308-0BBF-4D2D-A74B-8E7DE322525D}"/>
              </a:ext>
            </a:extLst>
          </p:cNvPr>
          <p:cNvSpPr>
            <a:spLocks noGrp="1"/>
          </p:cNvSpPr>
          <p:nvPr>
            <p:ph type="title"/>
          </p:nvPr>
        </p:nvSpPr>
        <p:spPr/>
        <p:txBody>
          <a:bodyPr/>
          <a:lstStyle/>
          <a:p>
            <a:r>
              <a:rPr lang="en-US" sz="2800" b="1" dirty="0">
                <a:solidFill>
                  <a:schemeClr val="tx1"/>
                </a:solidFill>
                <a:effectLst/>
                <a:latin typeface="+mj-lt"/>
              </a:rPr>
              <a:t>Exploring the most attacked City in India</a:t>
            </a:r>
            <a:endParaRPr lang="en-IN" b="1" dirty="0">
              <a:solidFill>
                <a:schemeClr val="tx1"/>
              </a:solidFill>
            </a:endParaRPr>
          </a:p>
        </p:txBody>
      </p:sp>
      <p:sp>
        <p:nvSpPr>
          <p:cNvPr id="4" name="Text Placeholder 3">
            <a:extLst>
              <a:ext uri="{FF2B5EF4-FFF2-40B4-BE49-F238E27FC236}">
                <a16:creationId xmlns:a16="http://schemas.microsoft.com/office/drawing/2014/main" id="{692D7F09-113F-472D-93D5-3D73A2672949}"/>
              </a:ext>
            </a:extLst>
          </p:cNvPr>
          <p:cNvSpPr>
            <a:spLocks noGrp="1"/>
          </p:cNvSpPr>
          <p:nvPr>
            <p:ph type="body" idx="2"/>
          </p:nvPr>
        </p:nvSpPr>
        <p:spPr>
          <a:xfrm>
            <a:off x="4082902" y="1532902"/>
            <a:ext cx="4749398" cy="2401145"/>
          </a:xfrm>
        </p:spPr>
        <p:txBody>
          <a:bodyPr/>
          <a:lstStyle/>
          <a:p>
            <a:pPr marL="139700" indent="0">
              <a:buNone/>
            </a:pPr>
            <a:r>
              <a:rPr lang="en-US" b="0" i="0" dirty="0">
                <a:solidFill>
                  <a:schemeClr val="accent2"/>
                </a:solidFill>
                <a:effectLst/>
                <a:latin typeface="Roboto" panose="02000000000000000000" pitchFamily="2" charset="0"/>
              </a:rPr>
              <a:t>Since 1972, Srinagar which is in Jammu and Kashmir has been the center of the dispute and terror attacks in India. Srinagar has been under attacks record 658 times on which 3134 people have lost there lives. Almost half of those number of attacks has been done by Unknown groups. On the second place, Srinagar has been terrorized 55 times by 'Muslim Separatists' and 45 times by 'Jammu and Kashmir Liberation Front'.</a:t>
            </a:r>
            <a:endParaRPr lang="en-IN" dirty="0">
              <a:solidFill>
                <a:schemeClr val="accent2"/>
              </a:solidFill>
            </a:endParaRPr>
          </a:p>
        </p:txBody>
      </p:sp>
      <p:pic>
        <p:nvPicPr>
          <p:cNvPr id="6" name="Picture 5">
            <a:extLst>
              <a:ext uri="{FF2B5EF4-FFF2-40B4-BE49-F238E27FC236}">
                <a16:creationId xmlns:a16="http://schemas.microsoft.com/office/drawing/2014/main" id="{05587372-1201-4944-8DAE-543B9788260A}"/>
              </a:ext>
            </a:extLst>
          </p:cNvPr>
          <p:cNvPicPr>
            <a:picLocks noChangeAspect="1"/>
          </p:cNvPicPr>
          <p:nvPr/>
        </p:nvPicPr>
        <p:blipFill>
          <a:blip r:embed="rId2"/>
          <a:stretch>
            <a:fillRect/>
          </a:stretch>
        </p:blipFill>
        <p:spPr>
          <a:xfrm>
            <a:off x="311700" y="1331666"/>
            <a:ext cx="3771202" cy="3079283"/>
          </a:xfrm>
          <a:prstGeom prst="rect">
            <a:avLst/>
          </a:prstGeom>
        </p:spPr>
      </p:pic>
    </p:spTree>
    <p:extLst>
      <p:ext uri="{BB962C8B-B14F-4D97-AF65-F5344CB8AC3E}">
        <p14:creationId xmlns:p14="http://schemas.microsoft.com/office/powerpoint/2010/main" val="3992387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847D-1D81-4DEC-8115-12DD596B2420}"/>
              </a:ext>
            </a:extLst>
          </p:cNvPr>
          <p:cNvSpPr>
            <a:spLocks noGrp="1"/>
          </p:cNvSpPr>
          <p:nvPr>
            <p:ph type="title"/>
          </p:nvPr>
        </p:nvSpPr>
        <p:spPr/>
        <p:txBody>
          <a:bodyPr/>
          <a:lstStyle/>
          <a:p>
            <a:r>
              <a:rPr lang="en-IN" sz="2800" b="1" dirty="0">
                <a:solidFill>
                  <a:schemeClr val="tx1"/>
                </a:solidFill>
                <a:latin typeface="+mj-lt"/>
              </a:rPr>
              <a:t>Top10 terrorist group and attack tactic in India</a:t>
            </a:r>
            <a:endParaRPr lang="en-IN" b="1" dirty="0">
              <a:solidFill>
                <a:schemeClr val="tx1"/>
              </a:solidFill>
            </a:endParaRPr>
          </a:p>
        </p:txBody>
      </p:sp>
      <p:sp>
        <p:nvSpPr>
          <p:cNvPr id="3" name="Text Placeholder 2">
            <a:extLst>
              <a:ext uri="{FF2B5EF4-FFF2-40B4-BE49-F238E27FC236}">
                <a16:creationId xmlns:a16="http://schemas.microsoft.com/office/drawing/2014/main" id="{AF4F315F-EDA4-489A-8888-512DEF13147F}"/>
              </a:ext>
            </a:extLst>
          </p:cNvPr>
          <p:cNvSpPr>
            <a:spLocks noGrp="1"/>
          </p:cNvSpPr>
          <p:nvPr>
            <p:ph type="body" idx="1"/>
          </p:nvPr>
        </p:nvSpPr>
        <p:spPr/>
        <p:txBody>
          <a:bodyPr/>
          <a:lstStyle/>
          <a:p>
            <a:endParaRPr lang="en-IN" dirty="0"/>
          </a:p>
        </p:txBody>
      </p:sp>
      <p:pic>
        <p:nvPicPr>
          <p:cNvPr id="6" name="Picture 5">
            <a:extLst>
              <a:ext uri="{FF2B5EF4-FFF2-40B4-BE49-F238E27FC236}">
                <a16:creationId xmlns:a16="http://schemas.microsoft.com/office/drawing/2014/main" id="{737F36E8-5E46-453F-B136-55B35E551B67}"/>
              </a:ext>
            </a:extLst>
          </p:cNvPr>
          <p:cNvPicPr>
            <a:picLocks noChangeAspect="1"/>
          </p:cNvPicPr>
          <p:nvPr/>
        </p:nvPicPr>
        <p:blipFill>
          <a:blip r:embed="rId2"/>
          <a:stretch>
            <a:fillRect/>
          </a:stretch>
        </p:blipFill>
        <p:spPr>
          <a:xfrm>
            <a:off x="311700" y="1152475"/>
            <a:ext cx="8520600" cy="3622460"/>
          </a:xfrm>
          <a:prstGeom prst="rect">
            <a:avLst/>
          </a:prstGeom>
        </p:spPr>
      </p:pic>
    </p:spTree>
    <p:extLst>
      <p:ext uri="{BB962C8B-B14F-4D97-AF65-F5344CB8AC3E}">
        <p14:creationId xmlns:p14="http://schemas.microsoft.com/office/powerpoint/2010/main" val="221031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7B7CF4-F2A4-40FF-9DC1-B41FCCCBC98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837473B0-CC2E-450A-ABE3-18F120FF3D39}">
                <a1611:picAttrSrcUrl xmlns:a1611="http://schemas.microsoft.com/office/drawing/2016/11/main" r:id="rId4"/>
              </a:ext>
            </a:extLst>
          </a:blip>
          <a:stretch>
            <a:fillRect/>
          </a:stretch>
        </p:blipFill>
        <p:spPr>
          <a:xfrm>
            <a:off x="0" y="1"/>
            <a:ext cx="9144000" cy="5143500"/>
          </a:xfrm>
          <a:prstGeom prst="rect">
            <a:avLst/>
          </a:prstGeom>
        </p:spPr>
      </p:pic>
      <p:sp>
        <p:nvSpPr>
          <p:cNvPr id="2" name="Title 1">
            <a:extLst>
              <a:ext uri="{FF2B5EF4-FFF2-40B4-BE49-F238E27FC236}">
                <a16:creationId xmlns:a16="http://schemas.microsoft.com/office/drawing/2014/main" id="{5590A7CB-2943-4E43-A2BB-1B88D671F78A}"/>
              </a:ext>
            </a:extLst>
          </p:cNvPr>
          <p:cNvSpPr>
            <a:spLocks noGrp="1"/>
          </p:cNvSpPr>
          <p:nvPr>
            <p:ph type="title"/>
          </p:nvPr>
        </p:nvSpPr>
        <p:spPr>
          <a:xfrm>
            <a:off x="311700" y="1137684"/>
            <a:ext cx="8520600" cy="3593803"/>
          </a:xfrm>
        </p:spPr>
        <p:txBody>
          <a:bodyPr/>
          <a:lstStyle/>
          <a:p>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pitchFamily="34" charset="0"/>
              </a:rPr>
              <a:t>Terrorist Attack on Five Main Continent on Map Visualization</a:t>
            </a:r>
            <a:endPar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pitchFamily="34" charset="0"/>
            </a:endParaRPr>
          </a:p>
        </p:txBody>
      </p:sp>
    </p:spTree>
    <p:extLst>
      <p:ext uri="{BB962C8B-B14F-4D97-AF65-F5344CB8AC3E}">
        <p14:creationId xmlns:p14="http://schemas.microsoft.com/office/powerpoint/2010/main" val="1310082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EDE8-54A9-48E7-899C-7F082187519A}"/>
              </a:ext>
            </a:extLst>
          </p:cNvPr>
          <p:cNvSpPr>
            <a:spLocks noGrp="1"/>
          </p:cNvSpPr>
          <p:nvPr>
            <p:ph type="title"/>
          </p:nvPr>
        </p:nvSpPr>
        <p:spPr/>
        <p:txBody>
          <a:bodyPr/>
          <a:lstStyle/>
          <a:p>
            <a:r>
              <a:rPr lang="en-IN" b="1" dirty="0"/>
              <a:t>Content</a:t>
            </a:r>
          </a:p>
        </p:txBody>
      </p:sp>
      <p:sp>
        <p:nvSpPr>
          <p:cNvPr id="3" name="Text Placeholder 2">
            <a:extLst>
              <a:ext uri="{FF2B5EF4-FFF2-40B4-BE49-F238E27FC236}">
                <a16:creationId xmlns:a16="http://schemas.microsoft.com/office/drawing/2014/main" id="{4AA781BF-0769-4394-A6A8-9C30198A4834}"/>
              </a:ext>
            </a:extLst>
          </p:cNvPr>
          <p:cNvSpPr>
            <a:spLocks noGrp="1"/>
          </p:cNvSpPr>
          <p:nvPr>
            <p:ph type="body" idx="1"/>
          </p:nvPr>
        </p:nvSpPr>
        <p:spPr>
          <a:xfrm>
            <a:off x="226640" y="1424763"/>
            <a:ext cx="3999900" cy="3144112"/>
          </a:xfrm>
        </p:spPr>
        <p:txBody>
          <a:bodyPr/>
          <a:lstStyle/>
          <a:p>
            <a:pPr>
              <a:buClrTx/>
              <a:buFont typeface="Wingdings" panose="05000000000000000000" pitchFamily="2" charset="2"/>
              <a:buChar char="v"/>
            </a:pPr>
            <a:r>
              <a:rPr lang="en-IN" sz="1600" dirty="0">
                <a:solidFill>
                  <a:schemeClr val="accent2"/>
                </a:solidFill>
              </a:rPr>
              <a:t>About Global Terrorism</a:t>
            </a:r>
          </a:p>
          <a:p>
            <a:pPr>
              <a:buClrTx/>
              <a:buFont typeface="Wingdings" panose="05000000000000000000" pitchFamily="2" charset="2"/>
              <a:buChar char="v"/>
            </a:pPr>
            <a:r>
              <a:rPr lang="en-IN" sz="1600" dirty="0">
                <a:solidFill>
                  <a:schemeClr val="accent2"/>
                </a:solidFill>
              </a:rPr>
              <a:t>Data Description</a:t>
            </a:r>
          </a:p>
          <a:p>
            <a:pPr>
              <a:buClrTx/>
              <a:buFont typeface="Wingdings" panose="05000000000000000000" pitchFamily="2" charset="2"/>
              <a:buChar char="v"/>
            </a:pPr>
            <a:r>
              <a:rPr lang="en-IN" sz="1600" dirty="0">
                <a:solidFill>
                  <a:schemeClr val="accent2"/>
                </a:solidFill>
              </a:rPr>
              <a:t>Data Wrangling</a:t>
            </a:r>
          </a:p>
          <a:p>
            <a:pPr>
              <a:buClrTx/>
              <a:buFont typeface="Wingdings" panose="05000000000000000000" pitchFamily="2" charset="2"/>
              <a:buChar char="v"/>
            </a:pPr>
            <a:r>
              <a:rPr lang="en-IN" sz="1600" dirty="0">
                <a:solidFill>
                  <a:schemeClr val="accent2"/>
                </a:solidFill>
              </a:rPr>
              <a:t>Terrorist Activities each year</a:t>
            </a:r>
          </a:p>
          <a:p>
            <a:pPr>
              <a:buClrTx/>
              <a:buFont typeface="Wingdings" panose="05000000000000000000" pitchFamily="2" charset="2"/>
              <a:buChar char="v"/>
            </a:pPr>
            <a:r>
              <a:rPr lang="en-IN" sz="1600" dirty="0">
                <a:solidFill>
                  <a:schemeClr val="accent2"/>
                </a:solidFill>
              </a:rPr>
              <a:t>Number of Total Attack in each Region</a:t>
            </a:r>
          </a:p>
          <a:p>
            <a:pPr>
              <a:buClrTx/>
              <a:buFont typeface="Wingdings" panose="05000000000000000000" pitchFamily="2" charset="2"/>
              <a:buChar char="v"/>
            </a:pPr>
            <a:r>
              <a:rPr lang="en-IN" sz="1600" dirty="0">
                <a:solidFill>
                  <a:schemeClr val="accent2"/>
                </a:solidFill>
              </a:rPr>
              <a:t>Most Targeted city</a:t>
            </a:r>
          </a:p>
          <a:p>
            <a:pPr>
              <a:buClrTx/>
              <a:buFont typeface="Wingdings" panose="05000000000000000000" pitchFamily="2" charset="2"/>
              <a:buChar char="v"/>
            </a:pPr>
            <a:r>
              <a:rPr lang="en-IN" sz="1600" dirty="0">
                <a:solidFill>
                  <a:schemeClr val="accent2"/>
                </a:solidFill>
              </a:rPr>
              <a:t>Attacking Method by Terrorist</a:t>
            </a:r>
          </a:p>
          <a:p>
            <a:pPr>
              <a:buClrTx/>
              <a:buFont typeface="Wingdings" panose="05000000000000000000" pitchFamily="2" charset="2"/>
              <a:buChar char="v"/>
            </a:pPr>
            <a:r>
              <a:rPr lang="en-IN" sz="1600" dirty="0">
                <a:solidFill>
                  <a:schemeClr val="accent2"/>
                </a:solidFill>
              </a:rPr>
              <a:t>Top 10 Affected countries</a:t>
            </a:r>
          </a:p>
          <a:p>
            <a:pPr>
              <a:buClrTx/>
              <a:buFont typeface="Wingdings" panose="05000000000000000000" pitchFamily="2" charset="2"/>
              <a:buChar char="v"/>
            </a:pPr>
            <a:r>
              <a:rPr lang="en-IN" sz="1600" dirty="0">
                <a:solidFill>
                  <a:schemeClr val="accent2"/>
                </a:solidFill>
              </a:rPr>
              <a:t>Terrorist group with highest terror attack</a:t>
            </a:r>
          </a:p>
          <a:p>
            <a:pPr>
              <a:buClrTx/>
              <a:buFont typeface="Wingdings" panose="05000000000000000000" pitchFamily="2" charset="2"/>
              <a:buChar char="v"/>
            </a:pPr>
            <a:r>
              <a:rPr lang="en-IN" sz="1600" dirty="0">
                <a:solidFill>
                  <a:schemeClr val="accent2"/>
                </a:solidFill>
              </a:rPr>
              <a:t>Terrorist Targeted Places</a:t>
            </a:r>
          </a:p>
          <a:p>
            <a:pPr marL="139700" indent="0">
              <a:buClrTx/>
              <a:buNone/>
            </a:pPr>
            <a:endParaRPr lang="en-IN" dirty="0">
              <a:solidFill>
                <a:schemeClr val="accent2"/>
              </a:solidFill>
            </a:endParaRPr>
          </a:p>
          <a:p>
            <a:pPr>
              <a:buClrTx/>
              <a:buFont typeface="Wingdings" panose="05000000000000000000" pitchFamily="2" charset="2"/>
              <a:buChar char="v"/>
            </a:pPr>
            <a:endParaRPr lang="en-IN" dirty="0">
              <a:solidFill>
                <a:schemeClr val="accent2"/>
              </a:solidFill>
            </a:endParaRPr>
          </a:p>
          <a:p>
            <a:pPr>
              <a:buClrTx/>
              <a:buFont typeface="Wingdings" panose="05000000000000000000" pitchFamily="2" charset="2"/>
              <a:buChar char="v"/>
            </a:pPr>
            <a:endParaRPr lang="en-IN" dirty="0">
              <a:solidFill>
                <a:schemeClr val="accent2"/>
              </a:solidFill>
            </a:endParaRPr>
          </a:p>
        </p:txBody>
      </p:sp>
      <p:sp>
        <p:nvSpPr>
          <p:cNvPr id="4" name="Text Placeholder 3">
            <a:extLst>
              <a:ext uri="{FF2B5EF4-FFF2-40B4-BE49-F238E27FC236}">
                <a16:creationId xmlns:a16="http://schemas.microsoft.com/office/drawing/2014/main" id="{523909CA-5B4A-45ED-B124-F7EB5C7EAB3C}"/>
              </a:ext>
            </a:extLst>
          </p:cNvPr>
          <p:cNvSpPr>
            <a:spLocks noGrp="1"/>
          </p:cNvSpPr>
          <p:nvPr>
            <p:ph type="body" idx="2"/>
          </p:nvPr>
        </p:nvSpPr>
        <p:spPr>
          <a:xfrm>
            <a:off x="4832400" y="1424761"/>
            <a:ext cx="3999900" cy="3144113"/>
          </a:xfrm>
        </p:spPr>
        <p:txBody>
          <a:bodyPr/>
          <a:lstStyle/>
          <a:p>
            <a:pPr>
              <a:buClrTx/>
              <a:buFont typeface="Wingdings" panose="05000000000000000000" pitchFamily="2" charset="2"/>
              <a:buChar char="v"/>
            </a:pPr>
            <a:r>
              <a:rPr lang="en-IN" sz="1600" dirty="0">
                <a:solidFill>
                  <a:schemeClr val="accent2"/>
                </a:solidFill>
                <a:latin typeface="+mj-lt"/>
              </a:rPr>
              <a:t>Terrorism activity trend on India</a:t>
            </a:r>
          </a:p>
          <a:p>
            <a:pPr>
              <a:buClrTx/>
              <a:buFont typeface="Wingdings" panose="05000000000000000000" pitchFamily="2" charset="2"/>
              <a:buChar char="v"/>
            </a:pPr>
            <a:r>
              <a:rPr lang="en-IN" sz="1600" dirty="0">
                <a:solidFill>
                  <a:schemeClr val="accent2"/>
                </a:solidFill>
                <a:latin typeface="+mj-lt"/>
              </a:rPr>
              <a:t>Number of attacks and Causalities by city since 1970</a:t>
            </a:r>
          </a:p>
          <a:p>
            <a:pPr>
              <a:buClrTx/>
              <a:buFont typeface="Wingdings" panose="05000000000000000000" pitchFamily="2" charset="2"/>
              <a:buChar char="v"/>
            </a:pPr>
            <a:r>
              <a:rPr lang="en-US" sz="1600" b="0" dirty="0">
                <a:solidFill>
                  <a:schemeClr val="accent2"/>
                </a:solidFill>
                <a:effectLst/>
                <a:latin typeface="+mj-lt"/>
              </a:rPr>
              <a:t>Exploring the most attacked City in    India</a:t>
            </a:r>
            <a:endParaRPr lang="en-IN" sz="1600" dirty="0">
              <a:solidFill>
                <a:schemeClr val="accent2"/>
              </a:solidFill>
              <a:latin typeface="+mj-lt"/>
            </a:endParaRPr>
          </a:p>
          <a:p>
            <a:pPr>
              <a:buClrTx/>
              <a:buFont typeface="Wingdings" panose="05000000000000000000" pitchFamily="2" charset="2"/>
              <a:buChar char="v"/>
            </a:pPr>
            <a:r>
              <a:rPr lang="en-IN" sz="1600" dirty="0">
                <a:solidFill>
                  <a:schemeClr val="accent2"/>
                </a:solidFill>
                <a:latin typeface="+mj-lt"/>
              </a:rPr>
              <a:t>Top10 terrorist group and attack tactic in India</a:t>
            </a:r>
          </a:p>
          <a:p>
            <a:pPr>
              <a:buClrTx/>
              <a:buFont typeface="Wingdings" panose="05000000000000000000" pitchFamily="2" charset="2"/>
              <a:buChar char="v"/>
            </a:pPr>
            <a:r>
              <a:rPr lang="en-IN" sz="1600" dirty="0">
                <a:solidFill>
                  <a:schemeClr val="accent2"/>
                </a:solidFill>
                <a:latin typeface="+mj-lt"/>
              </a:rPr>
              <a:t>Terrorist Activities in India Map</a:t>
            </a:r>
          </a:p>
          <a:p>
            <a:pPr>
              <a:buClrTx/>
              <a:buFont typeface="Wingdings" panose="05000000000000000000" pitchFamily="2" charset="2"/>
              <a:buChar char="v"/>
            </a:pPr>
            <a:r>
              <a:rPr lang="en-IN" sz="1600" dirty="0">
                <a:solidFill>
                  <a:schemeClr val="accent2"/>
                </a:solidFill>
                <a:latin typeface="+mj-lt"/>
              </a:rPr>
              <a:t>Conclusion</a:t>
            </a:r>
          </a:p>
        </p:txBody>
      </p:sp>
    </p:spTree>
    <p:extLst>
      <p:ext uri="{BB962C8B-B14F-4D97-AF65-F5344CB8AC3E}">
        <p14:creationId xmlns:p14="http://schemas.microsoft.com/office/powerpoint/2010/main" val="1596787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FDF93-C6E5-4746-B89F-8C9A20A30EE5}"/>
              </a:ext>
            </a:extLst>
          </p:cNvPr>
          <p:cNvSpPr>
            <a:spLocks noGrp="1"/>
          </p:cNvSpPr>
          <p:nvPr>
            <p:ph type="title"/>
          </p:nvPr>
        </p:nvSpPr>
        <p:spPr>
          <a:xfrm>
            <a:off x="311700" y="288275"/>
            <a:ext cx="8520600" cy="572700"/>
          </a:xfrm>
        </p:spPr>
        <p:txBody>
          <a:bodyPr/>
          <a:lstStyle/>
          <a:p>
            <a:r>
              <a:rPr lang="en-IN" b="1" dirty="0">
                <a:solidFill>
                  <a:schemeClr val="tx1"/>
                </a:solidFill>
                <a:effectLst/>
                <a:latin typeface="+mj-lt"/>
              </a:rPr>
              <a:t>Terrorist Attack on Asia</a:t>
            </a:r>
            <a:endParaRPr lang="en-IN" b="1" dirty="0">
              <a:solidFill>
                <a:schemeClr val="tx1"/>
              </a:solidFill>
              <a:latin typeface="+mj-lt"/>
            </a:endParaRPr>
          </a:p>
        </p:txBody>
      </p:sp>
      <p:sp>
        <p:nvSpPr>
          <p:cNvPr id="3" name="Text Placeholder 2">
            <a:extLst>
              <a:ext uri="{FF2B5EF4-FFF2-40B4-BE49-F238E27FC236}">
                <a16:creationId xmlns:a16="http://schemas.microsoft.com/office/drawing/2014/main" id="{5BAC4AD5-0741-4CBC-98F5-49161755EE17}"/>
              </a:ext>
            </a:extLst>
          </p:cNvPr>
          <p:cNvSpPr>
            <a:spLocks noGrp="1"/>
          </p:cNvSpPr>
          <p:nvPr>
            <p:ph type="body" idx="1"/>
          </p:nvPr>
        </p:nvSpPr>
        <p:spPr>
          <a:xfrm>
            <a:off x="311699" y="3700394"/>
            <a:ext cx="8520599" cy="1233113"/>
          </a:xfrm>
        </p:spPr>
        <p:txBody>
          <a:bodyPr/>
          <a:lstStyle/>
          <a:p>
            <a:pPr marL="139700" indent="0">
              <a:buNone/>
            </a:pPr>
            <a:r>
              <a:rPr lang="en-US" sz="1200" b="0" dirty="0">
                <a:solidFill>
                  <a:schemeClr val="accent2"/>
                </a:solidFill>
                <a:effectLst/>
                <a:latin typeface="+mn-lt"/>
              </a:rPr>
              <a:t>The Most of Causality happened in western part of Asia like Turkey, Syria, Iraq, Yemen in these Countries most Terrorist Attacked country is Iraq After that Southest part of Asia Terrorist Attack suffered Country like Afghanistan , Pakistan , India ,Bangladesh, Thailand, Philippines in these Countries most Terrorist attacked country is Pakistan and the other side Iran, Saudi-Arabia, Myanmar, Indonesia these countries got less number of Terrorist Attacked .</a:t>
            </a:r>
          </a:p>
          <a:p>
            <a:pPr marL="139700" indent="0">
              <a:buNone/>
            </a:pPr>
            <a:endParaRPr lang="en-IN" sz="1200" dirty="0">
              <a:solidFill>
                <a:schemeClr val="accent2"/>
              </a:solidFill>
              <a:latin typeface="+mn-lt"/>
            </a:endParaRPr>
          </a:p>
        </p:txBody>
      </p:sp>
      <p:pic>
        <p:nvPicPr>
          <p:cNvPr id="6" name="Picture 5">
            <a:extLst>
              <a:ext uri="{FF2B5EF4-FFF2-40B4-BE49-F238E27FC236}">
                <a16:creationId xmlns:a16="http://schemas.microsoft.com/office/drawing/2014/main" id="{1FDEAB06-27C2-440B-9315-BDAC80265B3C}"/>
              </a:ext>
            </a:extLst>
          </p:cNvPr>
          <p:cNvPicPr>
            <a:picLocks noChangeAspect="1"/>
          </p:cNvPicPr>
          <p:nvPr/>
        </p:nvPicPr>
        <p:blipFill>
          <a:blip r:embed="rId2"/>
          <a:stretch>
            <a:fillRect/>
          </a:stretch>
        </p:blipFill>
        <p:spPr>
          <a:xfrm>
            <a:off x="148856" y="967564"/>
            <a:ext cx="8995144" cy="2626242"/>
          </a:xfrm>
          <a:prstGeom prst="rect">
            <a:avLst/>
          </a:prstGeom>
        </p:spPr>
      </p:pic>
    </p:spTree>
    <p:extLst>
      <p:ext uri="{BB962C8B-B14F-4D97-AF65-F5344CB8AC3E}">
        <p14:creationId xmlns:p14="http://schemas.microsoft.com/office/powerpoint/2010/main" val="1287411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F22CD-A11F-4046-A9C0-686273C198EE}"/>
              </a:ext>
            </a:extLst>
          </p:cNvPr>
          <p:cNvSpPr>
            <a:spLocks noGrp="1"/>
          </p:cNvSpPr>
          <p:nvPr>
            <p:ph type="title"/>
          </p:nvPr>
        </p:nvSpPr>
        <p:spPr/>
        <p:txBody>
          <a:bodyPr/>
          <a:lstStyle/>
          <a:p>
            <a:r>
              <a:rPr lang="en-IN" b="1" dirty="0">
                <a:solidFill>
                  <a:schemeClr val="tx1"/>
                </a:solidFill>
                <a:effectLst/>
                <a:latin typeface="+mj-lt"/>
              </a:rPr>
              <a:t>Terrorist Attack on Africa</a:t>
            </a:r>
            <a:endParaRPr lang="en-IN" dirty="0">
              <a:solidFill>
                <a:schemeClr val="tx1"/>
              </a:solidFill>
              <a:latin typeface="+mj-lt"/>
            </a:endParaRPr>
          </a:p>
        </p:txBody>
      </p:sp>
      <p:sp>
        <p:nvSpPr>
          <p:cNvPr id="3" name="Text Placeholder 2">
            <a:extLst>
              <a:ext uri="{FF2B5EF4-FFF2-40B4-BE49-F238E27FC236}">
                <a16:creationId xmlns:a16="http://schemas.microsoft.com/office/drawing/2014/main" id="{34F591F6-1C06-4F53-8E1F-092E28E7D028}"/>
              </a:ext>
            </a:extLst>
          </p:cNvPr>
          <p:cNvSpPr>
            <a:spLocks noGrp="1"/>
          </p:cNvSpPr>
          <p:nvPr>
            <p:ph type="body" idx="1"/>
          </p:nvPr>
        </p:nvSpPr>
        <p:spPr>
          <a:xfrm>
            <a:off x="311699" y="3996173"/>
            <a:ext cx="8520599" cy="894804"/>
          </a:xfrm>
        </p:spPr>
        <p:txBody>
          <a:bodyPr/>
          <a:lstStyle/>
          <a:p>
            <a:pPr marL="139700" indent="0">
              <a:buNone/>
            </a:pPr>
            <a:r>
              <a:rPr lang="en-US" sz="1200" dirty="0">
                <a:solidFill>
                  <a:schemeClr val="accent2"/>
                </a:solidFill>
                <a:latin typeface="+mn-lt"/>
              </a:rPr>
              <a:t>Northern boarder countries like Algeria, Libya ,Egypt, Sudan of Africa got more casualty. In the Eastern Countries Somalia is most Terrorist attacked countries in Africa and the western country Nigeria and Southern Country South Africa Also Heavily attacked by terrorist.</a:t>
            </a:r>
          </a:p>
        </p:txBody>
      </p:sp>
      <p:pic>
        <p:nvPicPr>
          <p:cNvPr id="6" name="Picture 5">
            <a:extLst>
              <a:ext uri="{FF2B5EF4-FFF2-40B4-BE49-F238E27FC236}">
                <a16:creationId xmlns:a16="http://schemas.microsoft.com/office/drawing/2014/main" id="{C0B210A3-9FEC-4FE6-A845-FBAFE462104B}"/>
              </a:ext>
            </a:extLst>
          </p:cNvPr>
          <p:cNvPicPr>
            <a:picLocks noChangeAspect="1"/>
          </p:cNvPicPr>
          <p:nvPr/>
        </p:nvPicPr>
        <p:blipFill>
          <a:blip r:embed="rId2"/>
          <a:stretch>
            <a:fillRect/>
          </a:stretch>
        </p:blipFill>
        <p:spPr>
          <a:xfrm>
            <a:off x="1069343" y="1116741"/>
            <a:ext cx="7005309" cy="2780415"/>
          </a:xfrm>
          <a:prstGeom prst="rect">
            <a:avLst/>
          </a:prstGeom>
        </p:spPr>
      </p:pic>
    </p:spTree>
    <p:extLst>
      <p:ext uri="{BB962C8B-B14F-4D97-AF65-F5344CB8AC3E}">
        <p14:creationId xmlns:p14="http://schemas.microsoft.com/office/powerpoint/2010/main" val="2615110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7C30A-C130-4CBF-8EE1-7C62AE30F674}"/>
              </a:ext>
            </a:extLst>
          </p:cNvPr>
          <p:cNvSpPr>
            <a:spLocks noGrp="1"/>
          </p:cNvSpPr>
          <p:nvPr>
            <p:ph type="title"/>
          </p:nvPr>
        </p:nvSpPr>
        <p:spPr/>
        <p:txBody>
          <a:bodyPr/>
          <a:lstStyle/>
          <a:p>
            <a:r>
              <a:rPr lang="en-IN" b="1" dirty="0">
                <a:solidFill>
                  <a:schemeClr val="tx1"/>
                </a:solidFill>
                <a:effectLst/>
                <a:latin typeface="+mj-lt"/>
              </a:rPr>
              <a:t>Terrorist Attacks in Europe</a:t>
            </a:r>
            <a:endParaRPr lang="en-IN" dirty="0">
              <a:solidFill>
                <a:schemeClr val="tx1"/>
              </a:solidFill>
              <a:latin typeface="+mj-lt"/>
            </a:endParaRPr>
          </a:p>
        </p:txBody>
      </p:sp>
      <p:sp>
        <p:nvSpPr>
          <p:cNvPr id="3" name="Text Placeholder 2">
            <a:extLst>
              <a:ext uri="{FF2B5EF4-FFF2-40B4-BE49-F238E27FC236}">
                <a16:creationId xmlns:a16="http://schemas.microsoft.com/office/drawing/2014/main" id="{7B61E436-D33D-45E6-B896-F3E64DB99D91}"/>
              </a:ext>
            </a:extLst>
          </p:cNvPr>
          <p:cNvSpPr>
            <a:spLocks noGrp="1"/>
          </p:cNvSpPr>
          <p:nvPr>
            <p:ph type="body" idx="1"/>
          </p:nvPr>
        </p:nvSpPr>
        <p:spPr>
          <a:xfrm>
            <a:off x="311700" y="3795823"/>
            <a:ext cx="8520600" cy="902652"/>
          </a:xfrm>
        </p:spPr>
        <p:txBody>
          <a:bodyPr/>
          <a:lstStyle/>
          <a:p>
            <a:pPr marL="139700" indent="0">
              <a:buNone/>
            </a:pPr>
            <a:r>
              <a:rPr lang="en-US" sz="1200" dirty="0">
                <a:solidFill>
                  <a:schemeClr val="accent2"/>
                </a:solidFill>
                <a:latin typeface="+mn-lt"/>
              </a:rPr>
              <a:t>Western Europe Countries like United Kingdom, France, Spain, Italy, Greece got more Terrorist Casualties northern part of Europe Ukraine is also Terrorist attacked Country in Europe continent. For business point of view Eastern and northern part of Europe Continent are good for Business .</a:t>
            </a:r>
          </a:p>
          <a:p>
            <a:pPr marL="139700" indent="0">
              <a:buNone/>
            </a:pPr>
            <a:endParaRPr lang="en-IN" dirty="0"/>
          </a:p>
        </p:txBody>
      </p:sp>
      <p:pic>
        <p:nvPicPr>
          <p:cNvPr id="6" name="Picture 5">
            <a:extLst>
              <a:ext uri="{FF2B5EF4-FFF2-40B4-BE49-F238E27FC236}">
                <a16:creationId xmlns:a16="http://schemas.microsoft.com/office/drawing/2014/main" id="{F959F5F5-B3CF-44E2-BD1B-C2765922BB33}"/>
              </a:ext>
            </a:extLst>
          </p:cNvPr>
          <p:cNvPicPr>
            <a:picLocks noChangeAspect="1"/>
          </p:cNvPicPr>
          <p:nvPr/>
        </p:nvPicPr>
        <p:blipFill>
          <a:blip r:embed="rId2"/>
          <a:stretch>
            <a:fillRect/>
          </a:stretch>
        </p:blipFill>
        <p:spPr>
          <a:xfrm>
            <a:off x="761554" y="1037661"/>
            <a:ext cx="7620892" cy="2641204"/>
          </a:xfrm>
          <a:prstGeom prst="rect">
            <a:avLst/>
          </a:prstGeom>
        </p:spPr>
      </p:pic>
    </p:spTree>
    <p:extLst>
      <p:ext uri="{BB962C8B-B14F-4D97-AF65-F5344CB8AC3E}">
        <p14:creationId xmlns:p14="http://schemas.microsoft.com/office/powerpoint/2010/main" val="527961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D431B-B72D-4E2F-8762-3C0C2D90C2FB}"/>
              </a:ext>
            </a:extLst>
          </p:cNvPr>
          <p:cNvSpPr>
            <a:spLocks noGrp="1"/>
          </p:cNvSpPr>
          <p:nvPr>
            <p:ph type="title"/>
          </p:nvPr>
        </p:nvSpPr>
        <p:spPr/>
        <p:txBody>
          <a:bodyPr/>
          <a:lstStyle/>
          <a:p>
            <a:r>
              <a:rPr lang="en-US" b="1" dirty="0">
                <a:solidFill>
                  <a:schemeClr val="tx1"/>
                </a:solidFill>
                <a:effectLst/>
                <a:latin typeface="+mj-lt"/>
              </a:rPr>
              <a:t>Terrorist Attacks in North America</a:t>
            </a:r>
            <a:endParaRPr lang="en-IN" dirty="0">
              <a:solidFill>
                <a:schemeClr val="tx1"/>
              </a:solidFill>
              <a:latin typeface="+mj-lt"/>
            </a:endParaRPr>
          </a:p>
        </p:txBody>
      </p:sp>
      <p:sp>
        <p:nvSpPr>
          <p:cNvPr id="3" name="Text Placeholder 2">
            <a:extLst>
              <a:ext uri="{FF2B5EF4-FFF2-40B4-BE49-F238E27FC236}">
                <a16:creationId xmlns:a16="http://schemas.microsoft.com/office/drawing/2014/main" id="{DEF56AF3-784B-409C-A676-D60E8B378832}"/>
              </a:ext>
            </a:extLst>
          </p:cNvPr>
          <p:cNvSpPr>
            <a:spLocks noGrp="1"/>
          </p:cNvSpPr>
          <p:nvPr>
            <p:ph type="body" idx="1"/>
          </p:nvPr>
        </p:nvSpPr>
        <p:spPr>
          <a:xfrm>
            <a:off x="311699" y="4167963"/>
            <a:ext cx="8520599" cy="572700"/>
          </a:xfrm>
        </p:spPr>
        <p:txBody>
          <a:bodyPr/>
          <a:lstStyle/>
          <a:p>
            <a:pPr marL="139700" indent="0">
              <a:buNone/>
            </a:pPr>
            <a:r>
              <a:rPr lang="en-US" sz="1200" dirty="0">
                <a:solidFill>
                  <a:schemeClr val="accent2"/>
                </a:solidFill>
                <a:latin typeface="+mn-lt"/>
              </a:rPr>
              <a:t>In Northern America United State and Guatemala , Nicaragua got More Terrorist Causality. After this Mexico got less number of Terrorist attacked in Country and the safest country in North America is Canada and The highest one is United State</a:t>
            </a:r>
            <a:r>
              <a:rPr lang="en-US" sz="1200" dirty="0">
                <a:solidFill>
                  <a:schemeClr val="accent2"/>
                </a:solidFill>
                <a:latin typeface="Consolas" panose="020B0609020204030204" pitchFamily="49" charset="0"/>
              </a:rPr>
              <a:t>.</a:t>
            </a:r>
            <a:endParaRPr lang="en-US" b="0" dirty="0">
              <a:solidFill>
                <a:srgbClr val="D4D4D4"/>
              </a:solidFill>
              <a:effectLst/>
              <a:latin typeface="Consolas" panose="020B0609020204030204" pitchFamily="49" charset="0"/>
            </a:endParaRPr>
          </a:p>
          <a:p>
            <a:pPr marL="139700" indent="0">
              <a:buNone/>
            </a:pPr>
            <a:endParaRPr lang="en-IN" dirty="0"/>
          </a:p>
        </p:txBody>
      </p:sp>
      <p:pic>
        <p:nvPicPr>
          <p:cNvPr id="6" name="Picture 5">
            <a:extLst>
              <a:ext uri="{FF2B5EF4-FFF2-40B4-BE49-F238E27FC236}">
                <a16:creationId xmlns:a16="http://schemas.microsoft.com/office/drawing/2014/main" id="{6D6A06E4-022A-47DE-A9C1-5C55507CB5E9}"/>
              </a:ext>
            </a:extLst>
          </p:cNvPr>
          <p:cNvPicPr>
            <a:picLocks noChangeAspect="1"/>
          </p:cNvPicPr>
          <p:nvPr/>
        </p:nvPicPr>
        <p:blipFill>
          <a:blip r:embed="rId2"/>
          <a:stretch>
            <a:fillRect/>
          </a:stretch>
        </p:blipFill>
        <p:spPr>
          <a:xfrm>
            <a:off x="696813" y="1095169"/>
            <a:ext cx="8135485" cy="2953162"/>
          </a:xfrm>
          <a:prstGeom prst="rect">
            <a:avLst/>
          </a:prstGeom>
        </p:spPr>
      </p:pic>
    </p:spTree>
    <p:extLst>
      <p:ext uri="{BB962C8B-B14F-4D97-AF65-F5344CB8AC3E}">
        <p14:creationId xmlns:p14="http://schemas.microsoft.com/office/powerpoint/2010/main" val="3706511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FEF3A-4686-476F-BC84-C4813D962EC2}"/>
              </a:ext>
            </a:extLst>
          </p:cNvPr>
          <p:cNvSpPr>
            <a:spLocks noGrp="1"/>
          </p:cNvSpPr>
          <p:nvPr>
            <p:ph type="title"/>
          </p:nvPr>
        </p:nvSpPr>
        <p:spPr/>
        <p:txBody>
          <a:bodyPr/>
          <a:lstStyle/>
          <a:p>
            <a:r>
              <a:rPr lang="en-US" b="1" dirty="0">
                <a:solidFill>
                  <a:schemeClr val="tx1"/>
                </a:solidFill>
                <a:effectLst/>
                <a:latin typeface="+mj-lt"/>
              </a:rPr>
              <a:t>Terrorist Attacks in South America</a:t>
            </a:r>
            <a:endParaRPr lang="en-IN" dirty="0">
              <a:solidFill>
                <a:schemeClr val="tx1"/>
              </a:solidFill>
              <a:latin typeface="+mj-lt"/>
            </a:endParaRPr>
          </a:p>
        </p:txBody>
      </p:sp>
      <p:sp>
        <p:nvSpPr>
          <p:cNvPr id="3" name="Text Placeholder 2">
            <a:extLst>
              <a:ext uri="{FF2B5EF4-FFF2-40B4-BE49-F238E27FC236}">
                <a16:creationId xmlns:a16="http://schemas.microsoft.com/office/drawing/2014/main" id="{0AACF825-C986-4BA6-8ADC-3FC8C70E74B8}"/>
              </a:ext>
            </a:extLst>
          </p:cNvPr>
          <p:cNvSpPr>
            <a:spLocks noGrp="1"/>
          </p:cNvSpPr>
          <p:nvPr>
            <p:ph type="body" idx="1"/>
          </p:nvPr>
        </p:nvSpPr>
        <p:spPr>
          <a:xfrm>
            <a:off x="311699" y="3996173"/>
            <a:ext cx="8438895" cy="572701"/>
          </a:xfrm>
        </p:spPr>
        <p:txBody>
          <a:bodyPr/>
          <a:lstStyle/>
          <a:p>
            <a:pPr marL="139700" indent="0">
              <a:buNone/>
            </a:pPr>
            <a:r>
              <a:rPr lang="en-US" sz="1200" dirty="0">
                <a:solidFill>
                  <a:schemeClr val="accent2"/>
                </a:solidFill>
                <a:latin typeface="+mn-lt"/>
              </a:rPr>
              <a:t>In the South America Western boarder is most Terrorist Attacked Country like Colombia, Peru, Chile and Argentina got less attacked by Terrorist and The Most Terrorist Attacked Country is Colombia. </a:t>
            </a:r>
          </a:p>
        </p:txBody>
      </p:sp>
      <p:pic>
        <p:nvPicPr>
          <p:cNvPr id="6" name="Picture 5">
            <a:extLst>
              <a:ext uri="{FF2B5EF4-FFF2-40B4-BE49-F238E27FC236}">
                <a16:creationId xmlns:a16="http://schemas.microsoft.com/office/drawing/2014/main" id="{C3818F30-95EE-4080-A20B-507B91D049CA}"/>
              </a:ext>
            </a:extLst>
          </p:cNvPr>
          <p:cNvPicPr>
            <a:picLocks noChangeAspect="1"/>
          </p:cNvPicPr>
          <p:nvPr/>
        </p:nvPicPr>
        <p:blipFill>
          <a:blip r:embed="rId2"/>
          <a:stretch>
            <a:fillRect/>
          </a:stretch>
        </p:blipFill>
        <p:spPr>
          <a:xfrm>
            <a:off x="811114" y="1017725"/>
            <a:ext cx="7440063" cy="2848373"/>
          </a:xfrm>
          <a:prstGeom prst="rect">
            <a:avLst/>
          </a:prstGeom>
        </p:spPr>
      </p:pic>
    </p:spTree>
    <p:extLst>
      <p:ext uri="{BB962C8B-B14F-4D97-AF65-F5344CB8AC3E}">
        <p14:creationId xmlns:p14="http://schemas.microsoft.com/office/powerpoint/2010/main" val="1059611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C5DD1-C5D8-4EDB-AF8A-62729B4EB0C5}"/>
              </a:ext>
            </a:extLst>
          </p:cNvPr>
          <p:cNvSpPr>
            <a:spLocks noGrp="1"/>
          </p:cNvSpPr>
          <p:nvPr>
            <p:ph type="title"/>
          </p:nvPr>
        </p:nvSpPr>
        <p:spPr/>
        <p:txBody>
          <a:bodyPr/>
          <a:lstStyle/>
          <a:p>
            <a:r>
              <a:rPr lang="en-IN" b="1" i="0" dirty="0">
                <a:solidFill>
                  <a:schemeClr val="tx1"/>
                </a:solidFill>
                <a:effectLst/>
                <a:latin typeface="Roboto" panose="02000000000000000000" pitchFamily="2" charset="0"/>
              </a:rPr>
              <a:t>Conclusion</a:t>
            </a:r>
            <a:endParaRPr lang="en-IN" dirty="0">
              <a:solidFill>
                <a:schemeClr val="tx1"/>
              </a:solidFill>
            </a:endParaRPr>
          </a:p>
        </p:txBody>
      </p:sp>
      <p:sp>
        <p:nvSpPr>
          <p:cNvPr id="3" name="Text Placeholder 2">
            <a:extLst>
              <a:ext uri="{FF2B5EF4-FFF2-40B4-BE49-F238E27FC236}">
                <a16:creationId xmlns:a16="http://schemas.microsoft.com/office/drawing/2014/main" id="{5D7140C9-2697-41B9-91CD-963B1C478020}"/>
              </a:ext>
            </a:extLst>
          </p:cNvPr>
          <p:cNvSpPr>
            <a:spLocks noGrp="1"/>
          </p:cNvSpPr>
          <p:nvPr>
            <p:ph type="body" idx="1"/>
          </p:nvPr>
        </p:nvSpPr>
        <p:spPr>
          <a:xfrm>
            <a:off x="311699" y="1152475"/>
            <a:ext cx="8520599" cy="3416400"/>
          </a:xfrm>
        </p:spPr>
        <p:txBody>
          <a:bodyPr/>
          <a:lstStyle/>
          <a:p>
            <a:pPr>
              <a:buClr>
                <a:schemeClr val="bg2">
                  <a:lumMod val="25000"/>
                </a:schemeClr>
              </a:buClr>
              <a:buFont typeface="Wingdings" panose="05000000000000000000" pitchFamily="2" charset="2"/>
              <a:buChar char="v"/>
            </a:pPr>
            <a:r>
              <a:rPr lang="en-US" sz="1200" b="0" i="0" dirty="0">
                <a:solidFill>
                  <a:schemeClr val="accent2"/>
                </a:solidFill>
                <a:effectLst/>
                <a:latin typeface="Roboto" panose="02000000000000000000" pitchFamily="2" charset="0"/>
              </a:rPr>
              <a:t>Iraq – the country has faced staggering 24636 number of such attacks between 1970 to 2017 which accounted for 13.61% of terrorism attacks in the world.</a:t>
            </a:r>
          </a:p>
          <a:p>
            <a:pPr>
              <a:buClr>
                <a:schemeClr val="bg2">
                  <a:lumMod val="25000"/>
                </a:schemeClr>
              </a:buClr>
              <a:buFont typeface="Wingdings" panose="05000000000000000000" pitchFamily="2" charset="2"/>
              <a:buChar char="v"/>
            </a:pPr>
            <a:r>
              <a:rPr lang="en-US" sz="1200" b="0" i="0" dirty="0">
                <a:solidFill>
                  <a:schemeClr val="accent2"/>
                </a:solidFill>
                <a:effectLst/>
                <a:latin typeface="Roboto" panose="02000000000000000000" pitchFamily="2" charset="0"/>
              </a:rPr>
              <a:t>Attacks were more during 2014 and then in 2015. When compared to attacks from 1970 onwards, the last 6 years scored a maximum. But from 2014 onwards count started decreasing.</a:t>
            </a:r>
          </a:p>
          <a:p>
            <a:pPr algn="l">
              <a:buClr>
                <a:schemeClr val="bg2">
                  <a:lumMod val="25000"/>
                </a:schemeClr>
              </a:buClr>
              <a:buFont typeface="Wingdings" panose="05000000000000000000" pitchFamily="2" charset="2"/>
              <a:buChar char="v"/>
            </a:pPr>
            <a:r>
              <a:rPr lang="en-US" sz="1200" b="0" i="0" dirty="0">
                <a:solidFill>
                  <a:schemeClr val="accent2"/>
                </a:solidFill>
                <a:effectLst/>
                <a:latin typeface="Roboto" panose="02000000000000000000" pitchFamily="2" charset="0"/>
              </a:rPr>
              <a:t>Iraq dominates all the countries and it has the highest number of attacks and then Pakistan, Afghanistan, and India follow it.</a:t>
            </a:r>
          </a:p>
          <a:p>
            <a:pPr algn="l">
              <a:buClr>
                <a:schemeClr val="bg2">
                  <a:lumMod val="25000"/>
                </a:schemeClr>
              </a:buClr>
              <a:buFont typeface="Wingdings" panose="05000000000000000000" pitchFamily="2" charset="2"/>
              <a:buChar char="v"/>
            </a:pPr>
            <a:r>
              <a:rPr lang="en-US" sz="1200" b="0" i="0" dirty="0">
                <a:solidFill>
                  <a:schemeClr val="accent2"/>
                </a:solidFill>
                <a:effectLst/>
                <a:latin typeface="Roboto" panose="02000000000000000000" pitchFamily="2" charset="0"/>
              </a:rPr>
              <a:t>Middle East and North Africa and South Asia are the two regions who got more terror attacks since 1970</a:t>
            </a:r>
          </a:p>
          <a:p>
            <a:pPr>
              <a:buClr>
                <a:schemeClr val="bg2">
                  <a:lumMod val="25000"/>
                </a:schemeClr>
              </a:buClr>
              <a:buFont typeface="Wingdings" panose="05000000000000000000" pitchFamily="2" charset="2"/>
              <a:buChar char="v"/>
            </a:pPr>
            <a:r>
              <a:rPr lang="en-US" sz="1200" b="0" i="0" dirty="0">
                <a:solidFill>
                  <a:schemeClr val="accent2"/>
                </a:solidFill>
                <a:effectLst/>
                <a:latin typeface="Roboto" panose="02000000000000000000" pitchFamily="2" charset="0"/>
              </a:rPr>
              <a:t>For most of the attacks, The target is Private Citizens &amp; property and the next is on Military leads.</a:t>
            </a:r>
          </a:p>
          <a:p>
            <a:pPr>
              <a:buClr>
                <a:schemeClr val="bg2">
                  <a:lumMod val="25000"/>
                </a:schemeClr>
              </a:buClr>
              <a:buFont typeface="Wingdings" panose="05000000000000000000" pitchFamily="2" charset="2"/>
              <a:buChar char="v"/>
            </a:pPr>
            <a:r>
              <a:rPr lang="en-US" sz="1200" b="0" i="0" dirty="0">
                <a:solidFill>
                  <a:schemeClr val="accent2"/>
                </a:solidFill>
                <a:effectLst/>
                <a:latin typeface="Roboto" panose="02000000000000000000" pitchFamily="2" charset="0"/>
              </a:rPr>
              <a:t>Most of the attacks were through either Bombing or Explosion.</a:t>
            </a:r>
          </a:p>
          <a:p>
            <a:pPr>
              <a:buClr>
                <a:schemeClr val="bg2">
                  <a:lumMod val="25000"/>
                </a:schemeClr>
              </a:buClr>
              <a:buFont typeface="Wingdings" panose="05000000000000000000" pitchFamily="2" charset="2"/>
              <a:buChar char="v"/>
            </a:pPr>
            <a:r>
              <a:rPr lang="en-US" sz="1200" b="0" i="0" dirty="0">
                <a:solidFill>
                  <a:schemeClr val="accent2"/>
                </a:solidFill>
                <a:effectLst/>
                <a:latin typeface="Roboto" panose="02000000000000000000" pitchFamily="2" charset="0"/>
              </a:rPr>
              <a:t>'Islamic State of Iraq and the Levant (ISIL)' were on a killing spread where they murdered 31,058 personal since 1970, Most on compared to other groups. Taliban is again on second place with 29,269 kills.</a:t>
            </a:r>
          </a:p>
          <a:p>
            <a:pPr>
              <a:buClr>
                <a:schemeClr val="bg2">
                  <a:lumMod val="25000"/>
                </a:schemeClr>
              </a:buClr>
              <a:buFont typeface="Wingdings" panose="05000000000000000000" pitchFamily="2" charset="2"/>
              <a:buChar char="v"/>
            </a:pPr>
            <a:r>
              <a:rPr lang="en-US" sz="1200" b="0" i="0" dirty="0">
                <a:solidFill>
                  <a:schemeClr val="accent2"/>
                </a:solidFill>
                <a:effectLst/>
                <a:latin typeface="Roboto" panose="02000000000000000000" pitchFamily="2" charset="0"/>
              </a:rPr>
              <a:t>'Islamic State of Iraq &amp; the Levant (ISIL)' and 'Taliban' are two most active Terrorist groups in the last 5 years.</a:t>
            </a:r>
          </a:p>
          <a:p>
            <a:pPr>
              <a:buClr>
                <a:schemeClr val="bg2">
                  <a:lumMod val="25000"/>
                </a:schemeClr>
              </a:buClr>
              <a:buFont typeface="Wingdings" panose="05000000000000000000" pitchFamily="2" charset="2"/>
              <a:buChar char="v"/>
            </a:pPr>
            <a:r>
              <a:rPr lang="en-US" sz="1200" b="0" i="0" dirty="0">
                <a:solidFill>
                  <a:schemeClr val="accent2"/>
                </a:solidFill>
                <a:effectLst/>
                <a:latin typeface="Roboto" panose="02000000000000000000" pitchFamily="2" charset="0"/>
              </a:rPr>
              <a:t>Srinagar which is in Jammu and Kashmir has been the center of the dispute and terror attacks in India.</a:t>
            </a:r>
          </a:p>
          <a:p>
            <a:pPr>
              <a:buClr>
                <a:schemeClr val="bg2">
                  <a:lumMod val="25000"/>
                </a:schemeClr>
              </a:buClr>
              <a:buFont typeface="Wingdings" panose="05000000000000000000" pitchFamily="2" charset="2"/>
              <a:buChar char="v"/>
            </a:pPr>
            <a:r>
              <a:rPr lang="en-US" sz="1200" b="0" i="0" dirty="0">
                <a:solidFill>
                  <a:schemeClr val="accent2"/>
                </a:solidFill>
                <a:effectLst/>
                <a:latin typeface="Roboto" panose="02000000000000000000" pitchFamily="2" charset="0"/>
              </a:rPr>
              <a:t>Seems like Terrorist do like 'Explosives' very much like this is the most used Weapon category across the world terror groups.</a:t>
            </a:r>
            <a:endParaRPr lang="en-US" b="0" i="0" dirty="0">
              <a:solidFill>
                <a:schemeClr val="accent2"/>
              </a:solidFill>
              <a:effectLst/>
              <a:latin typeface="Roboto" panose="02000000000000000000" pitchFamily="2" charset="0"/>
            </a:endParaRPr>
          </a:p>
        </p:txBody>
      </p:sp>
    </p:spTree>
    <p:extLst>
      <p:ext uri="{BB962C8B-B14F-4D97-AF65-F5344CB8AC3E}">
        <p14:creationId xmlns:p14="http://schemas.microsoft.com/office/powerpoint/2010/main" val="3423260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9C178-AB3F-4299-8423-3AB980BF9E11}"/>
              </a:ext>
            </a:extLst>
          </p:cNvPr>
          <p:cNvSpPr>
            <a:spLocks noGrp="1"/>
          </p:cNvSpPr>
          <p:nvPr>
            <p:ph type="title"/>
          </p:nvPr>
        </p:nvSpPr>
        <p:spPr/>
        <p:txBody>
          <a:bodyPr/>
          <a:lstStyle/>
          <a:p>
            <a:r>
              <a:rPr lang="en-IN" sz="2800" b="1" dirty="0">
                <a:solidFill>
                  <a:schemeClr val="tx1"/>
                </a:solidFill>
              </a:rPr>
              <a:t>About Global Terrorism</a:t>
            </a:r>
            <a:br>
              <a:rPr lang="en-IN" sz="2800" dirty="0">
                <a:solidFill>
                  <a:schemeClr val="accent2"/>
                </a:solidFill>
              </a:rPr>
            </a:br>
            <a:endParaRPr lang="en-IN" dirty="0"/>
          </a:p>
        </p:txBody>
      </p:sp>
      <p:sp>
        <p:nvSpPr>
          <p:cNvPr id="3" name="Text Placeholder 2">
            <a:extLst>
              <a:ext uri="{FF2B5EF4-FFF2-40B4-BE49-F238E27FC236}">
                <a16:creationId xmlns:a16="http://schemas.microsoft.com/office/drawing/2014/main" id="{F1209A7C-E24D-475A-A2DA-E630750F88B9}"/>
              </a:ext>
            </a:extLst>
          </p:cNvPr>
          <p:cNvSpPr>
            <a:spLocks noGrp="1"/>
          </p:cNvSpPr>
          <p:nvPr>
            <p:ph type="body" idx="1"/>
          </p:nvPr>
        </p:nvSpPr>
        <p:spPr>
          <a:xfrm>
            <a:off x="170122" y="1282075"/>
            <a:ext cx="6083151" cy="3416400"/>
          </a:xfrm>
        </p:spPr>
        <p:txBody>
          <a:bodyPr/>
          <a:lstStyle/>
          <a:p>
            <a:pPr marL="139700" indent="0" algn="just">
              <a:buNone/>
            </a:pPr>
            <a:r>
              <a:rPr lang="en-US" dirty="0">
                <a:solidFill>
                  <a:schemeClr val="accent2"/>
                </a:solidFill>
                <a:latin typeface="+mn-lt"/>
              </a:rPr>
              <a:t>Terrorism is a global threat that can take many forms, from lone-wolf attacks to large-scale coordinated campaigns. It is a complex issue that requires a multi-faceted approach to address and prevent it.</a:t>
            </a:r>
          </a:p>
          <a:p>
            <a:pPr marL="139700" indent="0" algn="just">
              <a:buNone/>
            </a:pPr>
            <a:endParaRPr lang="en-US" dirty="0">
              <a:solidFill>
                <a:schemeClr val="accent2"/>
              </a:solidFill>
              <a:latin typeface="+mn-lt"/>
            </a:endParaRPr>
          </a:p>
          <a:p>
            <a:pPr marL="139700" indent="0" algn="just">
              <a:buNone/>
            </a:pPr>
            <a:r>
              <a:rPr lang="en-US" i="0" dirty="0">
                <a:solidFill>
                  <a:schemeClr val="accent2"/>
                </a:solidFill>
                <a:effectLst/>
                <a:latin typeface="+mn-lt"/>
              </a:rPr>
              <a:t>Terrorism is a type of violence used to achieve political, religious, or ideological goals, often with the aim of influencing a larger audience. It can take the form of bombings, assassinations, kidnappings, cyberattacks, and other acts of violence. The perpetrators of terrorism often aim to spread fear and instability in societies, and they often target civilians, government buildings, and other symbols of power. The impact of terrorism can be widespread and long-lasting, causing physical and psychological harm to victims, damaging economies, and threatening national security.</a:t>
            </a:r>
          </a:p>
        </p:txBody>
      </p:sp>
      <p:pic>
        <p:nvPicPr>
          <p:cNvPr id="6" name="Picture 5">
            <a:extLst>
              <a:ext uri="{FF2B5EF4-FFF2-40B4-BE49-F238E27FC236}">
                <a16:creationId xmlns:a16="http://schemas.microsoft.com/office/drawing/2014/main" id="{C5DF2F8A-29C7-49DF-88A3-94E1531E2645}"/>
              </a:ext>
            </a:extLst>
          </p:cNvPr>
          <p:cNvPicPr>
            <a:picLocks noChangeAspect="1"/>
          </p:cNvPicPr>
          <p:nvPr/>
        </p:nvPicPr>
        <p:blipFill>
          <a:blip r:embed="rId2"/>
          <a:stretch>
            <a:fillRect/>
          </a:stretch>
        </p:blipFill>
        <p:spPr>
          <a:xfrm>
            <a:off x="6253273" y="1282074"/>
            <a:ext cx="2814970" cy="3258027"/>
          </a:xfrm>
          <a:prstGeom prst="rect">
            <a:avLst/>
          </a:prstGeom>
        </p:spPr>
      </p:pic>
    </p:spTree>
    <p:extLst>
      <p:ext uri="{BB962C8B-B14F-4D97-AF65-F5344CB8AC3E}">
        <p14:creationId xmlns:p14="http://schemas.microsoft.com/office/powerpoint/2010/main" val="3337754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0553C-FC25-4BB5-B2C5-F165B38E0B6F}"/>
              </a:ext>
            </a:extLst>
          </p:cNvPr>
          <p:cNvSpPr>
            <a:spLocks noGrp="1"/>
          </p:cNvSpPr>
          <p:nvPr>
            <p:ph type="title"/>
          </p:nvPr>
        </p:nvSpPr>
        <p:spPr/>
        <p:txBody>
          <a:bodyPr/>
          <a:lstStyle/>
          <a:p>
            <a:r>
              <a:rPr lang="en-IN" sz="2800" b="1" dirty="0">
                <a:solidFill>
                  <a:schemeClr val="tx1"/>
                </a:solidFill>
              </a:rPr>
              <a:t>Data Description</a:t>
            </a:r>
            <a:br>
              <a:rPr lang="en-IN" sz="2800" dirty="0">
                <a:solidFill>
                  <a:schemeClr val="accent2"/>
                </a:solidFill>
              </a:rPr>
            </a:br>
            <a:endParaRPr lang="en-IN" dirty="0"/>
          </a:p>
        </p:txBody>
      </p:sp>
      <p:sp>
        <p:nvSpPr>
          <p:cNvPr id="3" name="Text Placeholder 2">
            <a:extLst>
              <a:ext uri="{FF2B5EF4-FFF2-40B4-BE49-F238E27FC236}">
                <a16:creationId xmlns:a16="http://schemas.microsoft.com/office/drawing/2014/main" id="{1DF98650-DA07-42DC-B4B0-0880C432D31A}"/>
              </a:ext>
            </a:extLst>
          </p:cNvPr>
          <p:cNvSpPr>
            <a:spLocks noGrp="1"/>
          </p:cNvSpPr>
          <p:nvPr>
            <p:ph type="body" idx="1"/>
          </p:nvPr>
        </p:nvSpPr>
        <p:spPr>
          <a:xfrm>
            <a:off x="311699" y="1152475"/>
            <a:ext cx="8151817" cy="3416400"/>
          </a:xfrm>
        </p:spPr>
        <p:txBody>
          <a:bodyPr/>
          <a:lstStyle/>
          <a:p>
            <a:pPr marL="139700" indent="0">
              <a:buNone/>
            </a:pPr>
            <a:r>
              <a:rPr lang="en-US" i="0" dirty="0">
                <a:solidFill>
                  <a:schemeClr val="accent2"/>
                </a:solidFill>
                <a:effectLst/>
                <a:latin typeface="+mn-lt"/>
              </a:rPr>
              <a:t>The Global Terrorism Database (GTD) is an open-source database including information on terrorist attacks around the world from 1970 through 2017. The GTD includes systematic data on domestic as well as international terrorist incidents that have occurred during this time period and now includes more than 180,000 attacks.</a:t>
            </a:r>
          </a:p>
          <a:p>
            <a:pPr marL="139700" indent="0">
              <a:buNone/>
            </a:pPr>
            <a:endParaRPr lang="en-US" dirty="0">
              <a:solidFill>
                <a:srgbClr val="3C4043"/>
              </a:solidFill>
              <a:latin typeface="Inter"/>
            </a:endParaRPr>
          </a:p>
          <a:p>
            <a:pPr>
              <a:buClrTx/>
              <a:buFont typeface="Wingdings" panose="05000000000000000000" pitchFamily="2" charset="2"/>
              <a:buChar char="v"/>
            </a:pPr>
            <a:r>
              <a:rPr lang="en-US" b="0" i="0" dirty="0">
                <a:solidFill>
                  <a:schemeClr val="accent2"/>
                </a:solidFill>
                <a:effectLst/>
                <a:latin typeface="+mn-lt"/>
              </a:rPr>
              <a:t>Total Rows present in Dataset is 181691</a:t>
            </a:r>
          </a:p>
          <a:p>
            <a:pPr>
              <a:buClrTx/>
              <a:buFont typeface="Wingdings" panose="05000000000000000000" pitchFamily="2" charset="2"/>
              <a:buChar char="v"/>
            </a:pPr>
            <a:r>
              <a:rPr lang="en-US" b="0" i="0" dirty="0">
                <a:solidFill>
                  <a:schemeClr val="accent2"/>
                </a:solidFill>
                <a:effectLst/>
                <a:latin typeface="+mn-lt"/>
              </a:rPr>
              <a:t>Total Columns present in Dataset is 18</a:t>
            </a:r>
            <a:endParaRPr lang="en-US" sz="1200" b="0" i="0" dirty="0">
              <a:solidFill>
                <a:schemeClr val="accent2"/>
              </a:solidFill>
              <a:effectLst/>
              <a:latin typeface="+mn-lt"/>
            </a:endParaRPr>
          </a:p>
          <a:p>
            <a:pPr marL="139700" indent="0">
              <a:buNone/>
            </a:pPr>
            <a:endParaRPr lang="en-IN" dirty="0">
              <a:solidFill>
                <a:srgbClr val="3C4043"/>
              </a:solidFill>
              <a:latin typeface="Inter"/>
            </a:endParaRPr>
          </a:p>
          <a:p>
            <a:pPr marL="139700" indent="0">
              <a:buNone/>
            </a:pPr>
            <a:r>
              <a:rPr lang="en-IN" b="1" u="sng" dirty="0">
                <a:solidFill>
                  <a:srgbClr val="3C4043"/>
                </a:solidFill>
                <a:latin typeface="+mn-lt"/>
              </a:rPr>
              <a:t>About Columns</a:t>
            </a:r>
          </a:p>
          <a:p>
            <a:pPr>
              <a:buClrTx/>
              <a:buFont typeface="Wingdings" panose="05000000000000000000" pitchFamily="2" charset="2"/>
              <a:buChar char="Ø"/>
            </a:pPr>
            <a:r>
              <a:rPr lang="en-IN" b="0" i="0" dirty="0">
                <a:solidFill>
                  <a:srgbClr val="202124"/>
                </a:solidFill>
                <a:effectLst/>
                <a:latin typeface="+mn-lt"/>
              </a:rPr>
              <a:t>Eventid</a:t>
            </a:r>
            <a:r>
              <a:rPr lang="en-IN" b="1" i="0" u="sng" dirty="0">
                <a:solidFill>
                  <a:srgbClr val="3C4043"/>
                </a:solidFill>
                <a:effectLst/>
                <a:latin typeface="+mn-lt"/>
              </a:rPr>
              <a:t> </a:t>
            </a:r>
            <a:r>
              <a:rPr lang="en-IN" b="1" i="0" dirty="0">
                <a:solidFill>
                  <a:srgbClr val="3C4043"/>
                </a:solidFill>
                <a:effectLst/>
                <a:latin typeface="+mn-lt"/>
              </a:rPr>
              <a:t>= </a:t>
            </a:r>
            <a:r>
              <a:rPr lang="en-US" b="0" i="0" dirty="0">
                <a:solidFill>
                  <a:schemeClr val="accent2"/>
                </a:solidFill>
                <a:effectLst/>
                <a:latin typeface="+mn-lt"/>
              </a:rPr>
              <a:t>A 12-digit Event ID system. First 8 numbers – date recorded “yyyymmdd”. Last 4 numbers – sequential</a:t>
            </a:r>
          </a:p>
          <a:p>
            <a:pPr>
              <a:buClrTx/>
              <a:buFont typeface="Wingdings" panose="05000000000000000000" pitchFamily="2" charset="2"/>
              <a:buChar char="Ø"/>
            </a:pPr>
            <a:r>
              <a:rPr lang="en-IN" b="0" i="0" dirty="0">
                <a:solidFill>
                  <a:srgbClr val="202124"/>
                </a:solidFill>
                <a:effectLst/>
                <a:latin typeface="+mn-lt"/>
              </a:rPr>
              <a:t>Iyear</a:t>
            </a:r>
            <a:r>
              <a:rPr lang="en-US" dirty="0">
                <a:solidFill>
                  <a:srgbClr val="5F6368"/>
                </a:solidFill>
                <a:latin typeface="+mn-lt"/>
              </a:rPr>
              <a:t> = </a:t>
            </a:r>
            <a:r>
              <a:rPr lang="en-US" b="0" i="0" dirty="0">
                <a:solidFill>
                  <a:schemeClr val="accent2"/>
                </a:solidFill>
                <a:effectLst/>
                <a:latin typeface="+mn-lt"/>
              </a:rPr>
              <a:t>This field contains the year in which the incident occurred.</a:t>
            </a:r>
            <a:endParaRPr lang="en-US" dirty="0">
              <a:solidFill>
                <a:schemeClr val="accent2"/>
              </a:solidFill>
              <a:latin typeface="+mn-lt"/>
            </a:endParaRPr>
          </a:p>
          <a:p>
            <a:pPr>
              <a:buClrTx/>
              <a:buFont typeface="Wingdings" panose="05000000000000000000" pitchFamily="2" charset="2"/>
              <a:buChar char="Ø"/>
            </a:pPr>
            <a:r>
              <a:rPr lang="en-IN" b="0" i="0" dirty="0">
                <a:solidFill>
                  <a:schemeClr val="accent2"/>
                </a:solidFill>
                <a:effectLst/>
                <a:latin typeface="+mn-lt"/>
              </a:rPr>
              <a:t>Imonth = </a:t>
            </a:r>
            <a:r>
              <a:rPr lang="en-US" b="0" i="0" dirty="0">
                <a:solidFill>
                  <a:schemeClr val="accent2"/>
                </a:solidFill>
                <a:effectLst/>
                <a:latin typeface="+mn-lt"/>
              </a:rPr>
              <a:t>This field contains the number of the month in which the incident occurred</a:t>
            </a:r>
          </a:p>
          <a:p>
            <a:pPr>
              <a:buClrTx/>
              <a:buFont typeface="Wingdings" panose="05000000000000000000" pitchFamily="2" charset="2"/>
              <a:buChar char="Ø"/>
            </a:pPr>
            <a:r>
              <a:rPr lang="en-IN" b="0" i="0" dirty="0">
                <a:solidFill>
                  <a:schemeClr val="accent2"/>
                </a:solidFill>
                <a:effectLst/>
                <a:latin typeface="+mn-lt"/>
              </a:rPr>
              <a:t>Iday</a:t>
            </a:r>
            <a:r>
              <a:rPr lang="en-US" dirty="0">
                <a:solidFill>
                  <a:schemeClr val="accent2"/>
                </a:solidFill>
                <a:latin typeface="+mn-lt"/>
              </a:rPr>
              <a:t> = </a:t>
            </a:r>
            <a:r>
              <a:rPr lang="en-US" b="0" i="0" dirty="0">
                <a:solidFill>
                  <a:schemeClr val="accent2"/>
                </a:solidFill>
                <a:effectLst/>
                <a:latin typeface="+mn-lt"/>
              </a:rPr>
              <a:t>This field contains the numeric day of the month on which the incident occurred.</a:t>
            </a:r>
          </a:p>
          <a:p>
            <a:pPr marL="139700" indent="0">
              <a:buNone/>
            </a:pPr>
            <a:endParaRPr lang="en-US" b="1" u="sng" dirty="0">
              <a:solidFill>
                <a:schemeClr val="accent2"/>
              </a:solidFill>
              <a:latin typeface="+mn-lt"/>
            </a:endParaRPr>
          </a:p>
        </p:txBody>
      </p:sp>
    </p:spTree>
    <p:extLst>
      <p:ext uri="{BB962C8B-B14F-4D97-AF65-F5344CB8AC3E}">
        <p14:creationId xmlns:p14="http://schemas.microsoft.com/office/powerpoint/2010/main" val="893274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463ADE-ADD6-4806-A24B-D8174CDE278C}"/>
              </a:ext>
            </a:extLst>
          </p:cNvPr>
          <p:cNvSpPr>
            <a:spLocks noGrp="1"/>
          </p:cNvSpPr>
          <p:nvPr>
            <p:ph type="body" idx="1"/>
          </p:nvPr>
        </p:nvSpPr>
        <p:spPr>
          <a:xfrm>
            <a:off x="405715" y="510362"/>
            <a:ext cx="8332570" cy="3817089"/>
          </a:xfrm>
        </p:spPr>
        <p:txBody>
          <a:bodyPr/>
          <a:lstStyle/>
          <a:p>
            <a:pPr>
              <a:lnSpc>
                <a:spcPct val="150000"/>
              </a:lnSpc>
              <a:buClrTx/>
              <a:buFont typeface="Wingdings" panose="05000000000000000000" pitchFamily="2" charset="2"/>
              <a:buChar char="Ø"/>
            </a:pPr>
            <a:r>
              <a:rPr lang="en-IN" b="0" i="0" dirty="0">
                <a:solidFill>
                  <a:schemeClr val="accent2"/>
                </a:solidFill>
                <a:effectLst/>
                <a:latin typeface="+mn-lt"/>
              </a:rPr>
              <a:t>Country = </a:t>
            </a:r>
            <a:r>
              <a:rPr lang="en-US" b="0" i="0" dirty="0">
                <a:solidFill>
                  <a:schemeClr val="accent2"/>
                </a:solidFill>
                <a:effectLst/>
                <a:latin typeface="+mn-lt"/>
              </a:rPr>
              <a:t>This field identifies the country or location where the incident occurred.</a:t>
            </a:r>
          </a:p>
          <a:p>
            <a:pPr>
              <a:lnSpc>
                <a:spcPct val="150000"/>
              </a:lnSpc>
              <a:buClrTx/>
              <a:buFont typeface="Wingdings" panose="05000000000000000000" pitchFamily="2" charset="2"/>
              <a:buChar char="Ø"/>
            </a:pPr>
            <a:r>
              <a:rPr lang="en-IN" b="0" i="0" dirty="0">
                <a:solidFill>
                  <a:schemeClr val="accent2"/>
                </a:solidFill>
                <a:effectLst/>
                <a:latin typeface="+mn-lt"/>
              </a:rPr>
              <a:t>Region</a:t>
            </a:r>
            <a:r>
              <a:rPr lang="en-US" dirty="0">
                <a:solidFill>
                  <a:schemeClr val="accent2"/>
                </a:solidFill>
                <a:latin typeface="+mn-lt"/>
              </a:rPr>
              <a:t> = </a:t>
            </a:r>
            <a:r>
              <a:rPr lang="en-US" b="0" i="0" dirty="0">
                <a:solidFill>
                  <a:schemeClr val="accent2"/>
                </a:solidFill>
                <a:effectLst/>
                <a:latin typeface="+mn-lt"/>
              </a:rPr>
              <a:t>This field identifies the region code based on 12 regions</a:t>
            </a:r>
            <a:endParaRPr lang="en-US" dirty="0">
              <a:solidFill>
                <a:schemeClr val="accent2"/>
              </a:solidFill>
              <a:latin typeface="+mn-lt"/>
            </a:endParaRPr>
          </a:p>
          <a:p>
            <a:pPr>
              <a:lnSpc>
                <a:spcPct val="150000"/>
              </a:lnSpc>
              <a:buClrTx/>
              <a:buFont typeface="Wingdings" panose="05000000000000000000" pitchFamily="2" charset="2"/>
              <a:buChar char="Ø"/>
            </a:pPr>
            <a:r>
              <a:rPr lang="en-IN" b="0" i="0" dirty="0">
                <a:solidFill>
                  <a:schemeClr val="accent2"/>
                </a:solidFill>
                <a:effectLst/>
                <a:latin typeface="+mn-lt"/>
              </a:rPr>
              <a:t>City = </a:t>
            </a:r>
            <a:r>
              <a:rPr lang="en-US" b="0" i="0" dirty="0">
                <a:solidFill>
                  <a:schemeClr val="accent2"/>
                </a:solidFill>
                <a:effectLst/>
                <a:latin typeface="+mn-lt"/>
              </a:rPr>
              <a:t>Name of the city, village, or town in which the incident occurred</a:t>
            </a:r>
            <a:endParaRPr lang="en-IN" b="0" i="0" dirty="0">
              <a:solidFill>
                <a:schemeClr val="accent2"/>
              </a:solidFill>
              <a:effectLst/>
              <a:latin typeface="+mn-lt"/>
            </a:endParaRPr>
          </a:p>
          <a:p>
            <a:pPr>
              <a:lnSpc>
                <a:spcPct val="150000"/>
              </a:lnSpc>
              <a:buClrTx/>
              <a:buFont typeface="Wingdings" panose="05000000000000000000" pitchFamily="2" charset="2"/>
              <a:buChar char="Ø"/>
            </a:pPr>
            <a:r>
              <a:rPr lang="en-IN" b="0" i="0" dirty="0">
                <a:solidFill>
                  <a:schemeClr val="accent2"/>
                </a:solidFill>
                <a:effectLst/>
                <a:latin typeface="+mn-lt"/>
              </a:rPr>
              <a:t>Latitude= </a:t>
            </a:r>
            <a:r>
              <a:rPr lang="en-US" b="0" i="0" dirty="0">
                <a:solidFill>
                  <a:schemeClr val="accent2"/>
                </a:solidFill>
                <a:effectLst/>
                <a:latin typeface="+mn-lt"/>
              </a:rPr>
              <a:t>The latitude of the city in which the event occurred</a:t>
            </a:r>
            <a:endParaRPr lang="en-IN" b="0" i="0" dirty="0">
              <a:solidFill>
                <a:schemeClr val="accent2"/>
              </a:solidFill>
              <a:effectLst/>
              <a:latin typeface="+mn-lt"/>
            </a:endParaRPr>
          </a:p>
          <a:p>
            <a:pPr>
              <a:lnSpc>
                <a:spcPct val="150000"/>
              </a:lnSpc>
              <a:buClrTx/>
              <a:buFont typeface="Wingdings" panose="05000000000000000000" pitchFamily="2" charset="2"/>
              <a:buChar char="Ø"/>
            </a:pPr>
            <a:r>
              <a:rPr lang="en-IN" b="0" i="0" dirty="0">
                <a:solidFill>
                  <a:schemeClr val="accent2"/>
                </a:solidFill>
                <a:effectLst/>
                <a:latin typeface="+mn-lt"/>
              </a:rPr>
              <a:t>Longitude</a:t>
            </a:r>
            <a:r>
              <a:rPr lang="en-IN" dirty="0">
                <a:solidFill>
                  <a:schemeClr val="accent2"/>
                </a:solidFill>
                <a:latin typeface="+mn-lt"/>
              </a:rPr>
              <a:t> = </a:t>
            </a:r>
            <a:r>
              <a:rPr lang="en-US" b="0" i="0" dirty="0">
                <a:solidFill>
                  <a:schemeClr val="accent2"/>
                </a:solidFill>
                <a:effectLst/>
                <a:latin typeface="+mn-lt"/>
              </a:rPr>
              <a:t>The longitude of the city in which the event occurred</a:t>
            </a:r>
            <a:r>
              <a:rPr lang="en-IN" dirty="0">
                <a:solidFill>
                  <a:schemeClr val="accent2"/>
                </a:solidFill>
                <a:latin typeface="+mn-lt"/>
              </a:rPr>
              <a:t>.</a:t>
            </a:r>
          </a:p>
          <a:p>
            <a:pPr>
              <a:lnSpc>
                <a:spcPct val="150000"/>
              </a:lnSpc>
              <a:buClrTx/>
              <a:buFont typeface="Wingdings" panose="05000000000000000000" pitchFamily="2" charset="2"/>
              <a:buChar char="Ø"/>
            </a:pPr>
            <a:r>
              <a:rPr lang="en-IN" b="0" i="0" dirty="0">
                <a:solidFill>
                  <a:schemeClr val="accent2"/>
                </a:solidFill>
                <a:effectLst/>
                <a:latin typeface="+mn-lt"/>
              </a:rPr>
              <a:t>Attacktype1 = </a:t>
            </a:r>
            <a:r>
              <a:rPr lang="en-US" b="0" i="0" dirty="0">
                <a:solidFill>
                  <a:schemeClr val="accent2"/>
                </a:solidFill>
                <a:effectLst/>
                <a:latin typeface="+mn-lt"/>
              </a:rPr>
              <a:t>The general method of attack</a:t>
            </a:r>
            <a:r>
              <a:rPr lang="en-IN" b="0" i="0" dirty="0">
                <a:solidFill>
                  <a:schemeClr val="accent2"/>
                </a:solidFill>
                <a:effectLst/>
                <a:latin typeface="+mn-lt"/>
              </a:rPr>
              <a:t>.</a:t>
            </a:r>
          </a:p>
          <a:p>
            <a:pPr>
              <a:lnSpc>
                <a:spcPct val="150000"/>
              </a:lnSpc>
              <a:buClrTx/>
              <a:buFont typeface="Wingdings" panose="05000000000000000000" pitchFamily="2" charset="2"/>
              <a:buChar char="Ø"/>
            </a:pPr>
            <a:r>
              <a:rPr lang="en-IN" b="0" i="0" dirty="0">
                <a:solidFill>
                  <a:schemeClr val="accent2"/>
                </a:solidFill>
                <a:effectLst/>
                <a:latin typeface="+mn-lt"/>
              </a:rPr>
              <a:t>Nkill = </a:t>
            </a:r>
            <a:r>
              <a:rPr lang="en-US" b="0" i="0" dirty="0">
                <a:solidFill>
                  <a:schemeClr val="accent2"/>
                </a:solidFill>
                <a:effectLst/>
                <a:latin typeface="+mn-lt"/>
              </a:rPr>
              <a:t>The number of total confirmed fatalities for the incident</a:t>
            </a:r>
          </a:p>
          <a:p>
            <a:pPr>
              <a:lnSpc>
                <a:spcPct val="150000"/>
              </a:lnSpc>
              <a:buClrTx/>
              <a:buFont typeface="Wingdings" panose="05000000000000000000" pitchFamily="2" charset="2"/>
              <a:buChar char="Ø"/>
            </a:pPr>
            <a:r>
              <a:rPr lang="en-IN" dirty="0">
                <a:solidFill>
                  <a:schemeClr val="accent2"/>
                </a:solidFill>
                <a:latin typeface="Inter"/>
              </a:rPr>
              <a:t>N</a:t>
            </a:r>
            <a:r>
              <a:rPr lang="en-IN" b="0" i="0" dirty="0">
                <a:solidFill>
                  <a:schemeClr val="accent2"/>
                </a:solidFill>
                <a:effectLst/>
                <a:latin typeface="Inter"/>
              </a:rPr>
              <a:t>wound</a:t>
            </a:r>
            <a:r>
              <a:rPr lang="en-IN" dirty="0">
                <a:solidFill>
                  <a:schemeClr val="accent2"/>
                </a:solidFill>
                <a:latin typeface="Inter"/>
              </a:rPr>
              <a:t> = </a:t>
            </a:r>
            <a:r>
              <a:rPr lang="en-US" b="0" i="0" dirty="0">
                <a:solidFill>
                  <a:schemeClr val="accent2"/>
                </a:solidFill>
                <a:effectLst/>
                <a:latin typeface="+mn-lt"/>
              </a:rPr>
              <a:t>The number of total Wounded fatalities in the incident</a:t>
            </a:r>
          </a:p>
          <a:p>
            <a:pPr>
              <a:lnSpc>
                <a:spcPct val="150000"/>
              </a:lnSpc>
              <a:buClrTx/>
              <a:buFont typeface="Wingdings" panose="05000000000000000000" pitchFamily="2" charset="2"/>
              <a:buChar char="Ø"/>
            </a:pPr>
            <a:r>
              <a:rPr lang="en-IN" b="0" i="0" dirty="0">
                <a:solidFill>
                  <a:schemeClr val="accent2"/>
                </a:solidFill>
                <a:effectLst/>
                <a:latin typeface="Inter"/>
              </a:rPr>
              <a:t>Targtype1</a:t>
            </a:r>
            <a:r>
              <a:rPr lang="en-US" dirty="0">
                <a:solidFill>
                  <a:schemeClr val="accent2"/>
                </a:solidFill>
                <a:latin typeface="+mn-lt"/>
              </a:rPr>
              <a:t> = All Targeted place name</a:t>
            </a:r>
          </a:p>
          <a:p>
            <a:pPr>
              <a:lnSpc>
                <a:spcPct val="150000"/>
              </a:lnSpc>
              <a:buClrTx/>
              <a:buFont typeface="Wingdings" panose="05000000000000000000" pitchFamily="2" charset="2"/>
              <a:buChar char="Ø"/>
            </a:pPr>
            <a:r>
              <a:rPr lang="en-IN" b="0" i="0" dirty="0">
                <a:solidFill>
                  <a:schemeClr val="accent2"/>
                </a:solidFill>
                <a:effectLst/>
                <a:latin typeface="Inter"/>
              </a:rPr>
              <a:t>Summary</a:t>
            </a:r>
            <a:r>
              <a:rPr lang="en-US" b="0" i="0" dirty="0">
                <a:solidFill>
                  <a:schemeClr val="accent2"/>
                </a:solidFill>
                <a:effectLst/>
                <a:latin typeface="+mn-lt"/>
              </a:rPr>
              <a:t> = </a:t>
            </a:r>
          </a:p>
          <a:p>
            <a:pPr>
              <a:lnSpc>
                <a:spcPct val="150000"/>
              </a:lnSpc>
              <a:buClrTx/>
              <a:buFont typeface="Wingdings" panose="05000000000000000000" pitchFamily="2" charset="2"/>
              <a:buChar char="Ø"/>
            </a:pPr>
            <a:r>
              <a:rPr lang="en-IN" b="0" i="0" dirty="0">
                <a:solidFill>
                  <a:schemeClr val="accent2"/>
                </a:solidFill>
                <a:effectLst/>
                <a:latin typeface="Inter"/>
              </a:rPr>
              <a:t>Gname</a:t>
            </a:r>
            <a:r>
              <a:rPr lang="en-US" dirty="0">
                <a:solidFill>
                  <a:schemeClr val="accent2"/>
                </a:solidFill>
                <a:latin typeface="+mn-lt"/>
              </a:rPr>
              <a:t> =</a:t>
            </a:r>
            <a:r>
              <a:rPr lang="en-US" b="0" i="0" dirty="0">
                <a:solidFill>
                  <a:schemeClr val="accent2"/>
                </a:solidFill>
                <a:effectLst/>
                <a:latin typeface="Inter"/>
              </a:rPr>
              <a:t> The name of the group that carried out the attack</a:t>
            </a:r>
          </a:p>
          <a:p>
            <a:pPr>
              <a:lnSpc>
                <a:spcPct val="150000"/>
              </a:lnSpc>
              <a:buClrTx/>
              <a:buFont typeface="Wingdings" panose="05000000000000000000" pitchFamily="2" charset="2"/>
              <a:buChar char="Ø"/>
            </a:pPr>
            <a:r>
              <a:rPr lang="en-IN" b="0" i="0" dirty="0">
                <a:solidFill>
                  <a:schemeClr val="accent2"/>
                </a:solidFill>
                <a:effectLst/>
                <a:latin typeface="inherit"/>
              </a:rPr>
              <a:t>weaptype1_txt</a:t>
            </a:r>
            <a:r>
              <a:rPr lang="en-IN" dirty="0">
                <a:solidFill>
                  <a:schemeClr val="accent2"/>
                </a:solidFill>
                <a:latin typeface="Google Material Icons"/>
              </a:rPr>
              <a:t> = </a:t>
            </a:r>
            <a:r>
              <a:rPr lang="en-US" b="0" i="0" dirty="0">
                <a:solidFill>
                  <a:schemeClr val="accent2"/>
                </a:solidFill>
                <a:effectLst/>
                <a:latin typeface="Inter"/>
              </a:rPr>
              <a:t>General type of weapon used in the incident</a:t>
            </a:r>
          </a:p>
          <a:p>
            <a:pPr algn="l" fontAlgn="base">
              <a:lnSpc>
                <a:spcPct val="150000"/>
              </a:lnSpc>
            </a:pPr>
            <a:r>
              <a:rPr lang="en-US" dirty="0">
                <a:solidFill>
                  <a:schemeClr val="accent2"/>
                </a:solidFill>
                <a:latin typeface="Inter"/>
              </a:rPr>
              <a:t>Motive = </a:t>
            </a:r>
            <a:r>
              <a:rPr lang="en-US" b="0" i="0" dirty="0">
                <a:solidFill>
                  <a:schemeClr val="accent2"/>
                </a:solidFill>
                <a:effectLst/>
                <a:latin typeface="inherit"/>
              </a:rPr>
              <a:t>[null]72%</a:t>
            </a:r>
            <a:r>
              <a:rPr lang="en-US" dirty="0">
                <a:solidFill>
                  <a:schemeClr val="accent2"/>
                </a:solidFill>
                <a:latin typeface="inherit"/>
              </a:rPr>
              <a:t>  </a:t>
            </a:r>
            <a:r>
              <a:rPr lang="en-US" b="0" i="0" dirty="0">
                <a:solidFill>
                  <a:schemeClr val="accent2"/>
                </a:solidFill>
                <a:effectLst/>
                <a:latin typeface="inherit"/>
              </a:rPr>
              <a:t>Unknown8%</a:t>
            </a:r>
            <a:r>
              <a:rPr lang="en-US" dirty="0">
                <a:solidFill>
                  <a:schemeClr val="accent2"/>
                </a:solidFill>
                <a:latin typeface="inherit"/>
              </a:rPr>
              <a:t>  </a:t>
            </a:r>
            <a:r>
              <a:rPr lang="en-US" b="0" i="0" dirty="0">
                <a:solidFill>
                  <a:schemeClr val="accent2"/>
                </a:solidFill>
                <a:effectLst/>
                <a:latin typeface="inherit"/>
              </a:rPr>
              <a:t>Other (35672)20%</a:t>
            </a:r>
          </a:p>
          <a:p>
            <a:br>
              <a:rPr lang="en-US" b="0" i="0" dirty="0">
                <a:solidFill>
                  <a:srgbClr val="202124"/>
                </a:solidFill>
                <a:effectLst/>
                <a:latin typeface="inherit"/>
              </a:rPr>
            </a:br>
            <a:br>
              <a:rPr lang="en-US" b="0" i="0" dirty="0">
                <a:solidFill>
                  <a:srgbClr val="202124"/>
                </a:solidFill>
                <a:effectLst/>
                <a:latin typeface="inherit"/>
              </a:rPr>
            </a:br>
            <a:endParaRPr lang="en-IN" dirty="0">
              <a:solidFill>
                <a:srgbClr val="5F6368"/>
              </a:solidFill>
              <a:latin typeface="Inter"/>
            </a:endParaRPr>
          </a:p>
          <a:p>
            <a:pPr>
              <a:buClrTx/>
              <a:buFont typeface="Wingdings" panose="05000000000000000000" pitchFamily="2" charset="2"/>
              <a:buChar char="Ø"/>
            </a:pPr>
            <a:br>
              <a:rPr lang="en-IN" dirty="0"/>
            </a:br>
            <a:endParaRPr lang="en-IN" dirty="0">
              <a:solidFill>
                <a:schemeClr val="accent2"/>
              </a:solidFill>
              <a:latin typeface="+mn-lt"/>
            </a:endParaRPr>
          </a:p>
        </p:txBody>
      </p:sp>
    </p:spTree>
    <p:extLst>
      <p:ext uri="{BB962C8B-B14F-4D97-AF65-F5344CB8AC3E}">
        <p14:creationId xmlns:p14="http://schemas.microsoft.com/office/powerpoint/2010/main" val="3009130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0C58C-6BD6-486A-98C0-D930218932B1}"/>
              </a:ext>
            </a:extLst>
          </p:cNvPr>
          <p:cNvSpPr>
            <a:spLocks noGrp="1"/>
          </p:cNvSpPr>
          <p:nvPr>
            <p:ph type="title"/>
          </p:nvPr>
        </p:nvSpPr>
        <p:spPr>
          <a:xfrm>
            <a:off x="311700" y="457201"/>
            <a:ext cx="8520600" cy="499730"/>
          </a:xfrm>
        </p:spPr>
        <p:txBody>
          <a:bodyPr/>
          <a:lstStyle/>
          <a:p>
            <a:pPr algn="l"/>
            <a:r>
              <a:rPr lang="en-IN" sz="3600" b="1" dirty="0">
                <a:solidFill>
                  <a:schemeClr val="tx1"/>
                </a:solidFill>
              </a:rPr>
              <a:t>Data Wrangling</a:t>
            </a:r>
            <a:endParaRPr lang="en-IN" b="1" dirty="0">
              <a:solidFill>
                <a:schemeClr val="tx1"/>
              </a:solidFill>
            </a:endParaRPr>
          </a:p>
        </p:txBody>
      </p:sp>
      <p:sp>
        <p:nvSpPr>
          <p:cNvPr id="3" name="Text Placeholder 2">
            <a:extLst>
              <a:ext uri="{FF2B5EF4-FFF2-40B4-BE49-F238E27FC236}">
                <a16:creationId xmlns:a16="http://schemas.microsoft.com/office/drawing/2014/main" id="{E82F88A9-99B0-4EC9-981E-477480B71084}"/>
              </a:ext>
            </a:extLst>
          </p:cNvPr>
          <p:cNvSpPr>
            <a:spLocks noGrp="1"/>
          </p:cNvSpPr>
          <p:nvPr>
            <p:ph type="body" idx="1"/>
          </p:nvPr>
        </p:nvSpPr>
        <p:spPr>
          <a:xfrm>
            <a:off x="311700" y="956931"/>
            <a:ext cx="1591528" cy="499730"/>
          </a:xfrm>
        </p:spPr>
        <p:txBody>
          <a:bodyPr/>
          <a:lstStyle/>
          <a:p>
            <a:pPr marL="114300" indent="0" algn="l">
              <a:buNone/>
            </a:pPr>
            <a:r>
              <a:rPr lang="en-IN" b="1" u="sng" dirty="0">
                <a:solidFill>
                  <a:srgbClr val="002060"/>
                </a:solidFill>
              </a:rPr>
              <a:t>Null Values</a:t>
            </a:r>
          </a:p>
        </p:txBody>
      </p:sp>
      <p:pic>
        <p:nvPicPr>
          <p:cNvPr id="5" name="Picture 4">
            <a:extLst>
              <a:ext uri="{FF2B5EF4-FFF2-40B4-BE49-F238E27FC236}">
                <a16:creationId xmlns:a16="http://schemas.microsoft.com/office/drawing/2014/main" id="{21C27574-7AC4-42E4-9E7E-E498319D60FC}"/>
              </a:ext>
            </a:extLst>
          </p:cNvPr>
          <p:cNvPicPr>
            <a:picLocks noChangeAspect="1"/>
          </p:cNvPicPr>
          <p:nvPr/>
        </p:nvPicPr>
        <p:blipFill>
          <a:blip r:embed="rId2"/>
          <a:stretch>
            <a:fillRect/>
          </a:stretch>
        </p:blipFill>
        <p:spPr>
          <a:xfrm>
            <a:off x="311699" y="1552354"/>
            <a:ext cx="2293277" cy="3389994"/>
          </a:xfrm>
          <a:prstGeom prst="rect">
            <a:avLst/>
          </a:prstGeom>
        </p:spPr>
      </p:pic>
      <p:pic>
        <p:nvPicPr>
          <p:cNvPr id="9" name="Picture 8">
            <a:extLst>
              <a:ext uri="{FF2B5EF4-FFF2-40B4-BE49-F238E27FC236}">
                <a16:creationId xmlns:a16="http://schemas.microsoft.com/office/drawing/2014/main" id="{EEF9BD90-85F3-46F9-9544-3331842256E3}"/>
              </a:ext>
            </a:extLst>
          </p:cNvPr>
          <p:cNvPicPr>
            <a:picLocks noChangeAspect="1"/>
          </p:cNvPicPr>
          <p:nvPr/>
        </p:nvPicPr>
        <p:blipFill>
          <a:blip r:embed="rId3"/>
          <a:stretch>
            <a:fillRect/>
          </a:stretch>
        </p:blipFill>
        <p:spPr>
          <a:xfrm>
            <a:off x="3444949" y="1456661"/>
            <a:ext cx="5518386" cy="3357229"/>
          </a:xfrm>
          <a:prstGeom prst="rect">
            <a:avLst/>
          </a:prstGeom>
        </p:spPr>
      </p:pic>
      <p:sp>
        <p:nvSpPr>
          <p:cNvPr id="10" name="Text Placeholder 2">
            <a:extLst>
              <a:ext uri="{FF2B5EF4-FFF2-40B4-BE49-F238E27FC236}">
                <a16:creationId xmlns:a16="http://schemas.microsoft.com/office/drawing/2014/main" id="{4D4E7113-F097-4C27-8127-35BEB01CD514}"/>
              </a:ext>
            </a:extLst>
          </p:cNvPr>
          <p:cNvSpPr txBox="1">
            <a:spLocks/>
          </p:cNvSpPr>
          <p:nvPr/>
        </p:nvSpPr>
        <p:spPr>
          <a:xfrm>
            <a:off x="3441310" y="956931"/>
            <a:ext cx="3608075" cy="4997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l">
              <a:buFont typeface="Arial"/>
              <a:buNone/>
            </a:pPr>
            <a:r>
              <a:rPr lang="en-IN" b="1" u="sng" dirty="0">
                <a:solidFill>
                  <a:srgbClr val="002060"/>
                </a:solidFill>
              </a:rPr>
              <a:t>Heat map of Null Values</a:t>
            </a:r>
          </a:p>
        </p:txBody>
      </p:sp>
    </p:spTree>
    <p:extLst>
      <p:ext uri="{BB962C8B-B14F-4D97-AF65-F5344CB8AC3E}">
        <p14:creationId xmlns:p14="http://schemas.microsoft.com/office/powerpoint/2010/main" val="1033039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FE8B11E-E2B2-4097-8750-B69DA2A1B99D}"/>
              </a:ext>
            </a:extLst>
          </p:cNvPr>
          <p:cNvSpPr>
            <a:spLocks noGrp="1"/>
          </p:cNvSpPr>
          <p:nvPr>
            <p:ph type="body" idx="1"/>
          </p:nvPr>
        </p:nvSpPr>
        <p:spPr>
          <a:xfrm>
            <a:off x="-255182" y="871871"/>
            <a:ext cx="9377917" cy="1318437"/>
          </a:xfrm>
        </p:spPr>
        <p:txBody>
          <a:bodyPr/>
          <a:lstStyle/>
          <a:p>
            <a:r>
              <a:rPr lang="en-US" sz="1400" b="0" i="0" dirty="0">
                <a:solidFill>
                  <a:schemeClr val="accent2"/>
                </a:solidFill>
                <a:effectLst/>
                <a:latin typeface="+mn-lt"/>
              </a:rPr>
              <a:t>           Above we can see that most of the important column contains a lot of NaN or missing values Thus to make a sense out of all that we will start re-placing those values with 'UNKNOWN' value to make it is when we visualize the data via Plots and Graphs. Also You can’t ignore missing data because many algorithms will not accept missing values.</a:t>
            </a:r>
            <a:endParaRPr lang="en-IN" sz="1400" dirty="0">
              <a:solidFill>
                <a:schemeClr val="accent2"/>
              </a:solidFill>
              <a:latin typeface="+mn-lt"/>
            </a:endParaRPr>
          </a:p>
        </p:txBody>
      </p:sp>
      <p:sp>
        <p:nvSpPr>
          <p:cNvPr id="2" name="Title 1">
            <a:extLst>
              <a:ext uri="{FF2B5EF4-FFF2-40B4-BE49-F238E27FC236}">
                <a16:creationId xmlns:a16="http://schemas.microsoft.com/office/drawing/2014/main" id="{E70AD8EB-58D0-4660-8ED6-AB913426367C}"/>
              </a:ext>
            </a:extLst>
          </p:cNvPr>
          <p:cNvSpPr>
            <a:spLocks noGrp="1"/>
          </p:cNvSpPr>
          <p:nvPr>
            <p:ph type="title" idx="4294967295"/>
          </p:nvPr>
        </p:nvSpPr>
        <p:spPr>
          <a:xfrm>
            <a:off x="287079" y="276447"/>
            <a:ext cx="6897946" cy="786809"/>
          </a:xfrm>
        </p:spPr>
        <p:txBody>
          <a:bodyPr/>
          <a:lstStyle/>
          <a:p>
            <a:pPr algn="l"/>
            <a:r>
              <a:rPr lang="en-US" sz="3600" b="1" i="0" dirty="0">
                <a:solidFill>
                  <a:schemeClr val="tx1"/>
                </a:solidFill>
                <a:effectLst/>
                <a:latin typeface="+mj-lt"/>
              </a:rPr>
              <a:t>Filling out the missing values</a:t>
            </a:r>
            <a:br>
              <a:rPr lang="en-US" sz="2000" b="0" i="0" dirty="0">
                <a:solidFill>
                  <a:schemeClr val="accent2"/>
                </a:solidFill>
                <a:effectLst/>
                <a:latin typeface="Roboto" panose="02000000000000000000" pitchFamily="2" charset="0"/>
              </a:rPr>
            </a:br>
            <a:endParaRPr lang="en-IN" sz="2000" dirty="0">
              <a:solidFill>
                <a:schemeClr val="accent2"/>
              </a:solidFill>
            </a:endParaRPr>
          </a:p>
        </p:txBody>
      </p:sp>
      <p:pic>
        <p:nvPicPr>
          <p:cNvPr id="8" name="Picture 7">
            <a:extLst>
              <a:ext uri="{FF2B5EF4-FFF2-40B4-BE49-F238E27FC236}">
                <a16:creationId xmlns:a16="http://schemas.microsoft.com/office/drawing/2014/main" id="{E2C52D5D-4C85-41F5-BAE1-4BB25DA7AA09}"/>
              </a:ext>
            </a:extLst>
          </p:cNvPr>
          <p:cNvPicPr>
            <a:picLocks noChangeAspect="1"/>
          </p:cNvPicPr>
          <p:nvPr/>
        </p:nvPicPr>
        <p:blipFill>
          <a:blip r:embed="rId2"/>
          <a:stretch>
            <a:fillRect/>
          </a:stretch>
        </p:blipFill>
        <p:spPr>
          <a:xfrm>
            <a:off x="404038" y="2020185"/>
            <a:ext cx="8070111" cy="2934587"/>
          </a:xfrm>
          <a:prstGeom prst="rect">
            <a:avLst/>
          </a:prstGeom>
        </p:spPr>
      </p:pic>
    </p:spTree>
    <p:extLst>
      <p:ext uri="{BB962C8B-B14F-4D97-AF65-F5344CB8AC3E}">
        <p14:creationId xmlns:p14="http://schemas.microsoft.com/office/powerpoint/2010/main" val="348345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DF32D2-19A6-4725-9FBB-8C74AF71B9C0}"/>
              </a:ext>
            </a:extLst>
          </p:cNvPr>
          <p:cNvSpPr>
            <a:spLocks noGrp="1"/>
          </p:cNvSpPr>
          <p:nvPr>
            <p:ph type="title"/>
          </p:nvPr>
        </p:nvSpPr>
        <p:spPr>
          <a:xfrm>
            <a:off x="311700" y="334604"/>
            <a:ext cx="8520600" cy="683122"/>
          </a:xfrm>
        </p:spPr>
        <p:txBody>
          <a:bodyPr/>
          <a:lstStyle/>
          <a:p>
            <a:r>
              <a:rPr lang="en-IN" sz="2800" b="1" dirty="0">
                <a:solidFill>
                  <a:schemeClr val="tx1"/>
                </a:solidFill>
              </a:rPr>
              <a:t>Terrorist Activities each year</a:t>
            </a:r>
            <a:endParaRPr lang="en-IN" b="1" dirty="0">
              <a:solidFill>
                <a:schemeClr val="tx1"/>
              </a:solidFill>
            </a:endParaRPr>
          </a:p>
        </p:txBody>
      </p:sp>
      <p:sp>
        <p:nvSpPr>
          <p:cNvPr id="6" name="Text Placeholder 5">
            <a:extLst>
              <a:ext uri="{FF2B5EF4-FFF2-40B4-BE49-F238E27FC236}">
                <a16:creationId xmlns:a16="http://schemas.microsoft.com/office/drawing/2014/main" id="{72453AD2-659D-44E5-89A7-58095B1549C7}"/>
              </a:ext>
            </a:extLst>
          </p:cNvPr>
          <p:cNvSpPr>
            <a:spLocks noGrp="1"/>
          </p:cNvSpPr>
          <p:nvPr>
            <p:ph type="body" idx="1"/>
          </p:nvPr>
        </p:nvSpPr>
        <p:spPr>
          <a:xfrm>
            <a:off x="311699" y="4231758"/>
            <a:ext cx="8520599" cy="683122"/>
          </a:xfrm>
        </p:spPr>
        <p:txBody>
          <a:bodyPr/>
          <a:lstStyle/>
          <a:p>
            <a:pPr marL="139700" indent="0">
              <a:buNone/>
            </a:pPr>
            <a:r>
              <a:rPr lang="en-US" b="0" i="0" dirty="0">
                <a:solidFill>
                  <a:schemeClr val="accent2"/>
                </a:solidFill>
                <a:effectLst/>
                <a:latin typeface="Roboto" panose="02000000000000000000" pitchFamily="2" charset="0"/>
              </a:rPr>
              <a:t>Attacks were more during 2014 and then in 2015. When compared to attacks from 1970 onwards, the last 6 years scored a maximum. But from 2014 onwards count started decreasing.</a:t>
            </a:r>
            <a:endParaRPr lang="en-IN" dirty="0">
              <a:solidFill>
                <a:schemeClr val="accent2"/>
              </a:solidFill>
            </a:endParaRPr>
          </a:p>
        </p:txBody>
      </p:sp>
      <p:pic>
        <p:nvPicPr>
          <p:cNvPr id="3" name="Picture 2">
            <a:extLst>
              <a:ext uri="{FF2B5EF4-FFF2-40B4-BE49-F238E27FC236}">
                <a16:creationId xmlns:a16="http://schemas.microsoft.com/office/drawing/2014/main" id="{1E71CF1F-B72C-4A90-80BB-E6342080C829}"/>
              </a:ext>
            </a:extLst>
          </p:cNvPr>
          <p:cNvPicPr>
            <a:picLocks noChangeAspect="1"/>
          </p:cNvPicPr>
          <p:nvPr/>
        </p:nvPicPr>
        <p:blipFill>
          <a:blip r:embed="rId2"/>
          <a:stretch>
            <a:fillRect/>
          </a:stretch>
        </p:blipFill>
        <p:spPr>
          <a:xfrm>
            <a:off x="311698" y="1017726"/>
            <a:ext cx="8343203" cy="3054544"/>
          </a:xfrm>
          <a:prstGeom prst="rect">
            <a:avLst/>
          </a:prstGeom>
        </p:spPr>
      </p:pic>
    </p:spTree>
    <p:extLst>
      <p:ext uri="{BB962C8B-B14F-4D97-AF65-F5344CB8AC3E}">
        <p14:creationId xmlns:p14="http://schemas.microsoft.com/office/powerpoint/2010/main" val="2649837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1CA9-3D5A-4D53-A4DA-029A103644A3}"/>
              </a:ext>
            </a:extLst>
          </p:cNvPr>
          <p:cNvSpPr>
            <a:spLocks noGrp="1"/>
          </p:cNvSpPr>
          <p:nvPr>
            <p:ph type="title"/>
          </p:nvPr>
        </p:nvSpPr>
        <p:spPr/>
        <p:txBody>
          <a:bodyPr/>
          <a:lstStyle/>
          <a:p>
            <a:r>
              <a:rPr lang="en-IN" sz="2800" b="1" dirty="0">
                <a:solidFill>
                  <a:schemeClr val="tx1"/>
                </a:solidFill>
              </a:rPr>
              <a:t>Number of Total Attack in each Region</a:t>
            </a:r>
            <a:endParaRPr lang="en-IN" b="1" dirty="0">
              <a:solidFill>
                <a:schemeClr val="tx1"/>
              </a:solidFill>
            </a:endParaRPr>
          </a:p>
        </p:txBody>
      </p:sp>
      <p:sp>
        <p:nvSpPr>
          <p:cNvPr id="3" name="Text Placeholder 2">
            <a:extLst>
              <a:ext uri="{FF2B5EF4-FFF2-40B4-BE49-F238E27FC236}">
                <a16:creationId xmlns:a16="http://schemas.microsoft.com/office/drawing/2014/main" id="{EF09ED8A-9179-42DA-BD72-E272053E0497}"/>
              </a:ext>
            </a:extLst>
          </p:cNvPr>
          <p:cNvSpPr>
            <a:spLocks noGrp="1"/>
          </p:cNvSpPr>
          <p:nvPr>
            <p:ph type="body" idx="1"/>
          </p:nvPr>
        </p:nvSpPr>
        <p:spPr>
          <a:xfrm>
            <a:off x="311700" y="4293885"/>
            <a:ext cx="8520599" cy="572701"/>
          </a:xfrm>
        </p:spPr>
        <p:txBody>
          <a:bodyPr/>
          <a:lstStyle/>
          <a:p>
            <a:pPr marL="139700" indent="0">
              <a:buNone/>
            </a:pPr>
            <a:r>
              <a:rPr lang="en-US" b="0" i="0" dirty="0">
                <a:solidFill>
                  <a:schemeClr val="accent2"/>
                </a:solidFill>
                <a:effectLst/>
                <a:latin typeface="+mn-lt"/>
              </a:rPr>
              <a:t>The Middle East&amp; North Africa leads 1st among all the regions and then South Asia takes 2nd place.</a:t>
            </a:r>
            <a:endParaRPr lang="en-IN" dirty="0">
              <a:solidFill>
                <a:schemeClr val="accent2"/>
              </a:solidFill>
              <a:latin typeface="+mn-lt"/>
            </a:endParaRPr>
          </a:p>
        </p:txBody>
      </p:sp>
      <p:pic>
        <p:nvPicPr>
          <p:cNvPr id="6" name="Picture 5">
            <a:extLst>
              <a:ext uri="{FF2B5EF4-FFF2-40B4-BE49-F238E27FC236}">
                <a16:creationId xmlns:a16="http://schemas.microsoft.com/office/drawing/2014/main" id="{D7E17020-ADE8-4195-AC81-ED9415294109}"/>
              </a:ext>
            </a:extLst>
          </p:cNvPr>
          <p:cNvPicPr>
            <a:picLocks noChangeAspect="1"/>
          </p:cNvPicPr>
          <p:nvPr/>
        </p:nvPicPr>
        <p:blipFill>
          <a:blip r:embed="rId2"/>
          <a:stretch>
            <a:fillRect/>
          </a:stretch>
        </p:blipFill>
        <p:spPr>
          <a:xfrm>
            <a:off x="552892" y="1095153"/>
            <a:ext cx="7836195" cy="2901020"/>
          </a:xfrm>
          <a:prstGeom prst="rect">
            <a:avLst/>
          </a:prstGeom>
        </p:spPr>
      </p:pic>
    </p:spTree>
    <p:extLst>
      <p:ext uri="{BB962C8B-B14F-4D97-AF65-F5344CB8AC3E}">
        <p14:creationId xmlns:p14="http://schemas.microsoft.com/office/powerpoint/2010/main" val="776544315"/>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1071</TotalTime>
  <Words>1411</Words>
  <Application>Microsoft Office PowerPoint</Application>
  <PresentationFormat>On-screen Show (16:9)</PresentationFormat>
  <Paragraphs>95</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Inter</vt:lpstr>
      <vt:lpstr>Google Material Icons</vt:lpstr>
      <vt:lpstr>Arial</vt:lpstr>
      <vt:lpstr>Roboto</vt:lpstr>
      <vt:lpstr>Wingdings</vt:lpstr>
      <vt:lpstr>Consolas</vt:lpstr>
      <vt:lpstr>Arial Black</vt:lpstr>
      <vt:lpstr>inherit</vt:lpstr>
      <vt:lpstr>Simple Light</vt:lpstr>
      <vt:lpstr>Capstone Project Global Terrorism Analysis </vt:lpstr>
      <vt:lpstr>Content</vt:lpstr>
      <vt:lpstr>About Global Terrorism </vt:lpstr>
      <vt:lpstr>Data Description </vt:lpstr>
      <vt:lpstr>PowerPoint Presentation</vt:lpstr>
      <vt:lpstr>Data Wrangling</vt:lpstr>
      <vt:lpstr>Filling out the missing values </vt:lpstr>
      <vt:lpstr>Terrorist Activities each year</vt:lpstr>
      <vt:lpstr>Number of Total Attack in each Region</vt:lpstr>
      <vt:lpstr>Most Targeted Cities </vt:lpstr>
      <vt:lpstr>Attacking Method by Terrorist</vt:lpstr>
      <vt:lpstr>Top 10 Affected countries</vt:lpstr>
      <vt:lpstr>Terrorist Group with Highest Terror Attack</vt:lpstr>
      <vt:lpstr>Terrorist Targeted Places</vt:lpstr>
      <vt:lpstr>Terrorism activity trend on India </vt:lpstr>
      <vt:lpstr>Number of attacks and Causalities by city since 1970</vt:lpstr>
      <vt:lpstr>Exploring the most attacked City in India</vt:lpstr>
      <vt:lpstr>Top10 terrorist group and attack tactic in India</vt:lpstr>
      <vt:lpstr>Terrorist Attack on Five Main Continent on Map Visualization</vt:lpstr>
      <vt:lpstr>Terrorist Attack on Asia</vt:lpstr>
      <vt:lpstr>Terrorist Attack on Africa</vt:lpstr>
      <vt:lpstr>Terrorist Attacks in Europe</vt:lpstr>
      <vt:lpstr>Terrorist Attacks in North America</vt:lpstr>
      <vt:lpstr>Terrorist Attacks in South America</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Project Title</dc:title>
  <dc:creator>Ashutosh Pradhan</dc:creator>
  <cp:lastModifiedBy>Ashutosh Pradhan</cp:lastModifiedBy>
  <cp:revision>99</cp:revision>
  <dcterms:modified xsi:type="dcterms:W3CDTF">2023-02-15T13:33:12Z</dcterms:modified>
</cp:coreProperties>
</file>